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0" r:id="rId6"/>
    <p:sldMasterId id="2147483672" r:id="rId7"/>
    <p:sldMasterId id="2147483676" r:id="rId8"/>
    <p:sldMasterId id="2147483688" r:id="rId9"/>
    <p:sldMasterId id="2147483694"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Lst>
  <p:sldSz cy="6858000" cx="9144000"/>
  <p:notesSz cx="6858000" cy="9144000"/>
  <p:embeddedFontLst>
    <p:embeddedFont>
      <p:font typeface="Helvetica Neue"/>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43" roundtripDataSignature="AMtx7mgpiNr1HViT2Q+bVptVRjXCfAvZq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2ABCEBB-3335-425E-854A-9CFECB34C568}">
  <a:tblStyle styleId="{02ABCEBB-3335-425E-854A-9CFECB34C568}"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a:tcStyle>
        <a:fill>
          <a:solidFill>
            <a:srgbClr val="CFD7E7"/>
          </a:solidFill>
        </a:fill>
      </a:tcStyle>
    </a:band1H>
    <a:band2H>
      <a:tcTxStyle/>
    </a:band2H>
    <a:band1V>
      <a:tcTxStyle/>
      <a:tcStyle>
        <a:fill>
          <a:solidFill>
            <a:srgbClr val="CFD7E7"/>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HelveticaNeue-bold.fntdata"/><Relationship Id="rId20" Type="http://schemas.openxmlformats.org/officeDocument/2006/relationships/slide" Target="slides/slide9.xml"/><Relationship Id="rId42" Type="http://schemas.openxmlformats.org/officeDocument/2006/relationships/font" Target="fonts/HelveticaNeue-boldItalic.fntdata"/><Relationship Id="rId41" Type="http://schemas.openxmlformats.org/officeDocument/2006/relationships/font" Target="fonts/HelveticaNeue-italic.fntdata"/><Relationship Id="rId22" Type="http://schemas.openxmlformats.org/officeDocument/2006/relationships/slide" Target="slides/slide11.xml"/><Relationship Id="rId21" Type="http://schemas.openxmlformats.org/officeDocument/2006/relationships/slide" Target="slides/slide10.xml"/><Relationship Id="rId43" Type="http://customschemas.google.com/relationships/presentationmetadata" Target="metadata"/><Relationship Id="rId24" Type="http://schemas.openxmlformats.org/officeDocument/2006/relationships/slide" Target="slides/slide13.xml"/><Relationship Id="rId23" Type="http://schemas.openxmlformats.org/officeDocument/2006/relationships/slide" Target="slides/slide12.xml"/><Relationship Id="rId1" Type="http://schemas.openxmlformats.org/officeDocument/2006/relationships/theme" Target="theme/theme6.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26" Type="http://schemas.openxmlformats.org/officeDocument/2006/relationships/slide" Target="slides/slide15.xml"/><Relationship Id="rId25" Type="http://schemas.openxmlformats.org/officeDocument/2006/relationships/slide" Target="slides/slide14.xml"/><Relationship Id="rId28" Type="http://schemas.openxmlformats.org/officeDocument/2006/relationships/slide" Target="slides/slide17.xml"/><Relationship Id="rId27" Type="http://schemas.openxmlformats.org/officeDocument/2006/relationships/slide" Target="slides/slide16.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18.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0.xml"/><Relationship Id="rId30" Type="http://schemas.openxmlformats.org/officeDocument/2006/relationships/slide" Target="slides/slide19.xml"/><Relationship Id="rId11" Type="http://schemas.openxmlformats.org/officeDocument/2006/relationships/notesMaster" Target="notesMasters/notesMaster1.xml"/><Relationship Id="rId33" Type="http://schemas.openxmlformats.org/officeDocument/2006/relationships/slide" Target="slides/slide22.xml"/><Relationship Id="rId10" Type="http://schemas.openxmlformats.org/officeDocument/2006/relationships/slideMaster" Target="slideMasters/slideMaster6.xml"/><Relationship Id="rId32" Type="http://schemas.openxmlformats.org/officeDocument/2006/relationships/slide" Target="slides/slide21.xml"/><Relationship Id="rId13" Type="http://schemas.openxmlformats.org/officeDocument/2006/relationships/slide" Target="slides/slide2.xml"/><Relationship Id="rId35" Type="http://schemas.openxmlformats.org/officeDocument/2006/relationships/slide" Target="slides/slide24.xml"/><Relationship Id="rId12" Type="http://schemas.openxmlformats.org/officeDocument/2006/relationships/slide" Target="slides/slide1.xml"/><Relationship Id="rId34" Type="http://schemas.openxmlformats.org/officeDocument/2006/relationships/slide" Target="slides/slide23.xml"/><Relationship Id="rId15" Type="http://schemas.openxmlformats.org/officeDocument/2006/relationships/slide" Target="slides/slide4.xml"/><Relationship Id="rId37" Type="http://schemas.openxmlformats.org/officeDocument/2006/relationships/slide" Target="slides/slide26.xml"/><Relationship Id="rId14" Type="http://schemas.openxmlformats.org/officeDocument/2006/relationships/slide" Target="slides/slide3.xml"/><Relationship Id="rId36" Type="http://schemas.openxmlformats.org/officeDocument/2006/relationships/slide" Target="slides/slide25.xml"/><Relationship Id="rId17" Type="http://schemas.openxmlformats.org/officeDocument/2006/relationships/slide" Target="slides/slide6.xml"/><Relationship Id="rId39" Type="http://schemas.openxmlformats.org/officeDocument/2006/relationships/font" Target="fonts/HelveticaNeue-regular.fntdata"/><Relationship Id="rId16" Type="http://schemas.openxmlformats.org/officeDocument/2006/relationships/slide" Target="slides/slide5.xml"/><Relationship Id="rId38" Type="http://schemas.openxmlformats.org/officeDocument/2006/relationships/slide" Target="slides/slide27.xml"/><Relationship Id="rId19" Type="http://schemas.openxmlformats.org/officeDocument/2006/relationships/slide" Target="slides/slide8.xml"/><Relationship Id="rId1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7" name="Google Shape;36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7" name="Google Shape;487;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0" name="Google Shape;520;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6" name="Google Shape;526;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2" name="Google Shape;532;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9" name="Google Shape;539;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6" name="Google Shape;546;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Ensure images are legible </a:t>
            </a:r>
            <a:endParaRPr/>
          </a:p>
        </p:txBody>
      </p:sp>
      <p:sp>
        <p:nvSpPr>
          <p:cNvPr id="547" name="Google Shape;547;p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p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9" name="Google Shape;559;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7" name="Google Shape;567;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75" name="Google Shape;575;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p:txBody>
      </p:sp>
      <p:sp>
        <p:nvSpPr>
          <p:cNvPr id="576" name="Google Shape;576;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10" name="Google Shape;610;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p:txBody>
      </p:sp>
      <p:sp>
        <p:nvSpPr>
          <p:cNvPr id="611" name="Google Shape;611;p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5" name="Google Shape;375;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7" name="Google Shape;627;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p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3" name="Google Shape;633;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9" name="Google Shape;639;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p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5" name="Google Shape;645;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p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1" name="Google Shape;651;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p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7" name="Google Shape;667;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p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3" name="Google Shape;673;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p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9" name="Google Shape;679;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1" name="Google Shape;381;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1" name="Google Shape;391;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9" name="Google Shape;399;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6" name="Google Shape;436;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442" name="Google Shape;442;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5" name="Google Shape;475;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1" name="Google Shape;481;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9"/>
          <p:cNvSpPr txBox="1"/>
          <p:nvPr>
            <p:ph type="ctrTitle"/>
          </p:nvPr>
        </p:nvSpPr>
        <p:spPr>
          <a:xfrm>
            <a:off x="685800" y="2130437"/>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9"/>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29"/>
          <p:cNvSpPr txBox="1"/>
          <p:nvPr>
            <p:ph idx="10" type="dt"/>
          </p:nvPr>
        </p:nvSpPr>
        <p:spPr>
          <a:xfrm>
            <a:off x="457200" y="6356362"/>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9"/>
          <p:cNvSpPr txBox="1"/>
          <p:nvPr>
            <p:ph idx="11" type="ftr"/>
          </p:nvPr>
        </p:nvSpPr>
        <p:spPr>
          <a:xfrm>
            <a:off x="3124200" y="6356362"/>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9"/>
          <p:cNvSpPr txBox="1"/>
          <p:nvPr>
            <p:ph idx="12" type="sldNum"/>
          </p:nvPr>
        </p:nvSpPr>
        <p:spPr>
          <a:xfrm>
            <a:off x="6553200" y="6356362"/>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4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49"/>
          <p:cNvSpPr txBox="1"/>
          <p:nvPr>
            <p:ph idx="1" type="body"/>
          </p:nvPr>
        </p:nvSpPr>
        <p:spPr>
          <a:xfrm rot="5400000">
            <a:off x="2309019" y="-251612"/>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49"/>
          <p:cNvSpPr txBox="1"/>
          <p:nvPr>
            <p:ph idx="10" type="dt"/>
          </p:nvPr>
        </p:nvSpPr>
        <p:spPr>
          <a:xfrm>
            <a:off x="457200" y="6356362"/>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49"/>
          <p:cNvSpPr txBox="1"/>
          <p:nvPr>
            <p:ph idx="11" type="ftr"/>
          </p:nvPr>
        </p:nvSpPr>
        <p:spPr>
          <a:xfrm>
            <a:off x="3124200" y="6356362"/>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49"/>
          <p:cNvSpPr txBox="1"/>
          <p:nvPr>
            <p:ph idx="12" type="sldNum"/>
          </p:nvPr>
        </p:nvSpPr>
        <p:spPr>
          <a:xfrm>
            <a:off x="6553200" y="6356362"/>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50"/>
          <p:cNvSpPr txBox="1"/>
          <p:nvPr>
            <p:ph type="title"/>
          </p:nvPr>
        </p:nvSpPr>
        <p:spPr>
          <a:xfrm rot="5400000">
            <a:off x="4732338" y="2171713"/>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50"/>
          <p:cNvSpPr txBox="1"/>
          <p:nvPr>
            <p:ph idx="1" type="body"/>
          </p:nvPr>
        </p:nvSpPr>
        <p:spPr>
          <a:xfrm rot="5400000">
            <a:off x="541338" y="190512"/>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50"/>
          <p:cNvSpPr txBox="1"/>
          <p:nvPr>
            <p:ph idx="10" type="dt"/>
          </p:nvPr>
        </p:nvSpPr>
        <p:spPr>
          <a:xfrm>
            <a:off x="457200" y="6356362"/>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50"/>
          <p:cNvSpPr txBox="1"/>
          <p:nvPr>
            <p:ph idx="11" type="ftr"/>
          </p:nvPr>
        </p:nvSpPr>
        <p:spPr>
          <a:xfrm>
            <a:off x="3124200" y="6356362"/>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50"/>
          <p:cNvSpPr txBox="1"/>
          <p:nvPr>
            <p:ph idx="12" type="sldNum"/>
          </p:nvPr>
        </p:nvSpPr>
        <p:spPr>
          <a:xfrm>
            <a:off x="6553200" y="6356362"/>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0" name="Shape 90"/>
        <p:cNvGrpSpPr/>
        <p:nvPr/>
      </p:nvGrpSpPr>
      <p:grpSpPr>
        <a:xfrm>
          <a:off x="0" y="0"/>
          <a:ext cx="0" cy="0"/>
          <a:chOff x="0" y="0"/>
          <a:chExt cx="0" cy="0"/>
        </a:xfrm>
      </p:grpSpPr>
      <p:sp>
        <p:nvSpPr>
          <p:cNvPr id="91" name="Google Shape;91;p32"/>
          <p:cNvSpPr txBox="1"/>
          <p:nvPr>
            <p:ph type="ctrTitle"/>
          </p:nvPr>
        </p:nvSpPr>
        <p:spPr>
          <a:xfrm>
            <a:off x="1143000" y="1122363"/>
            <a:ext cx="6858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32"/>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3" name="Google Shape;93;p32"/>
          <p:cNvSpPr txBox="1"/>
          <p:nvPr>
            <p:ph idx="10" type="dt"/>
          </p:nvPr>
        </p:nvSpPr>
        <p:spPr>
          <a:xfrm>
            <a:off x="628650" y="6356357"/>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32"/>
          <p:cNvSpPr txBox="1"/>
          <p:nvPr>
            <p:ph idx="11" type="ftr"/>
          </p:nvPr>
        </p:nvSpPr>
        <p:spPr>
          <a:xfrm>
            <a:off x="3028950" y="6356357"/>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32"/>
          <p:cNvSpPr txBox="1"/>
          <p:nvPr>
            <p:ph idx="12" type="sldNum"/>
          </p:nvPr>
        </p:nvSpPr>
        <p:spPr>
          <a:xfrm>
            <a:off x="6457950" y="6356357"/>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latin typeface="Calibri"/>
                <a:ea typeface="Calibri"/>
                <a:cs typeface="Calibri"/>
                <a:sym typeface="Calibri"/>
              </a:defRPr>
            </a:lvl1pPr>
            <a:lvl2pPr indent="0" lvl="1" marL="0" algn="r">
              <a:spcBef>
                <a:spcPts val="0"/>
              </a:spcBef>
              <a:buNone/>
              <a:defRPr>
                <a:solidFill>
                  <a:srgbClr val="888888"/>
                </a:solidFill>
                <a:latin typeface="Calibri"/>
                <a:ea typeface="Calibri"/>
                <a:cs typeface="Calibri"/>
                <a:sym typeface="Calibri"/>
              </a:defRPr>
            </a:lvl2pPr>
            <a:lvl3pPr indent="0" lvl="2" marL="0" algn="r">
              <a:spcBef>
                <a:spcPts val="0"/>
              </a:spcBef>
              <a:buNone/>
              <a:defRPr>
                <a:solidFill>
                  <a:srgbClr val="888888"/>
                </a:solidFill>
                <a:latin typeface="Calibri"/>
                <a:ea typeface="Calibri"/>
                <a:cs typeface="Calibri"/>
                <a:sym typeface="Calibri"/>
              </a:defRPr>
            </a:lvl3pPr>
            <a:lvl4pPr indent="0" lvl="3" marL="0" algn="r">
              <a:spcBef>
                <a:spcPts val="0"/>
              </a:spcBef>
              <a:buNone/>
              <a:defRPr>
                <a:solidFill>
                  <a:srgbClr val="888888"/>
                </a:solidFill>
                <a:latin typeface="Calibri"/>
                <a:ea typeface="Calibri"/>
                <a:cs typeface="Calibri"/>
                <a:sym typeface="Calibri"/>
              </a:defRPr>
            </a:lvl4pPr>
            <a:lvl5pPr indent="0" lvl="4" marL="0" algn="r">
              <a:spcBef>
                <a:spcPts val="0"/>
              </a:spcBef>
              <a:buNone/>
              <a:defRPr>
                <a:solidFill>
                  <a:srgbClr val="888888"/>
                </a:solidFill>
                <a:latin typeface="Calibri"/>
                <a:ea typeface="Calibri"/>
                <a:cs typeface="Calibri"/>
                <a:sym typeface="Calibri"/>
              </a:defRPr>
            </a:lvl5pPr>
            <a:lvl6pPr indent="0" lvl="5" marL="0" algn="r">
              <a:spcBef>
                <a:spcPts val="0"/>
              </a:spcBef>
              <a:buNone/>
              <a:defRPr>
                <a:solidFill>
                  <a:srgbClr val="888888"/>
                </a:solidFill>
                <a:latin typeface="Calibri"/>
                <a:ea typeface="Calibri"/>
                <a:cs typeface="Calibri"/>
                <a:sym typeface="Calibri"/>
              </a:defRPr>
            </a:lvl6pPr>
            <a:lvl7pPr indent="0" lvl="6" marL="0" algn="r">
              <a:spcBef>
                <a:spcPts val="0"/>
              </a:spcBef>
              <a:buNone/>
              <a:defRPr>
                <a:solidFill>
                  <a:srgbClr val="888888"/>
                </a:solidFill>
                <a:latin typeface="Calibri"/>
                <a:ea typeface="Calibri"/>
                <a:cs typeface="Calibri"/>
                <a:sym typeface="Calibri"/>
              </a:defRPr>
            </a:lvl7pPr>
            <a:lvl8pPr indent="0" lvl="7" marL="0" algn="r">
              <a:spcBef>
                <a:spcPts val="0"/>
              </a:spcBef>
              <a:buNone/>
              <a:defRPr>
                <a:solidFill>
                  <a:srgbClr val="888888"/>
                </a:solidFill>
                <a:latin typeface="Calibri"/>
                <a:ea typeface="Calibri"/>
                <a:cs typeface="Calibri"/>
                <a:sym typeface="Calibri"/>
              </a:defRPr>
            </a:lvl8pPr>
            <a:lvl9pPr indent="0" lvl="8" marL="0" algn="r">
              <a:spcBef>
                <a:spcPts val="0"/>
              </a:spcBef>
              <a:buNone/>
              <a:defRPr>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6" name="Shape 96"/>
        <p:cNvGrpSpPr/>
        <p:nvPr/>
      </p:nvGrpSpPr>
      <p:grpSpPr>
        <a:xfrm>
          <a:off x="0" y="0"/>
          <a:ext cx="0" cy="0"/>
          <a:chOff x="0" y="0"/>
          <a:chExt cx="0" cy="0"/>
        </a:xfrm>
      </p:grpSpPr>
      <p:sp>
        <p:nvSpPr>
          <p:cNvPr id="97" name="Google Shape;97;p63"/>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 name="Google Shape;98;p63"/>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 name="Google Shape;99;p63"/>
          <p:cNvSpPr txBox="1"/>
          <p:nvPr>
            <p:ph idx="10" type="dt"/>
          </p:nvPr>
        </p:nvSpPr>
        <p:spPr>
          <a:xfrm>
            <a:off x="628650" y="6356357"/>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63"/>
          <p:cNvSpPr txBox="1"/>
          <p:nvPr>
            <p:ph idx="11" type="ftr"/>
          </p:nvPr>
        </p:nvSpPr>
        <p:spPr>
          <a:xfrm>
            <a:off x="3028950" y="6356357"/>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63"/>
          <p:cNvSpPr txBox="1"/>
          <p:nvPr>
            <p:ph idx="12" type="sldNum"/>
          </p:nvPr>
        </p:nvSpPr>
        <p:spPr>
          <a:xfrm>
            <a:off x="6457950" y="6356357"/>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latin typeface="Calibri"/>
                <a:ea typeface="Calibri"/>
                <a:cs typeface="Calibri"/>
                <a:sym typeface="Calibri"/>
              </a:defRPr>
            </a:lvl1pPr>
            <a:lvl2pPr indent="0" lvl="1" marL="0" algn="r">
              <a:spcBef>
                <a:spcPts val="0"/>
              </a:spcBef>
              <a:buNone/>
              <a:defRPr>
                <a:solidFill>
                  <a:srgbClr val="888888"/>
                </a:solidFill>
                <a:latin typeface="Calibri"/>
                <a:ea typeface="Calibri"/>
                <a:cs typeface="Calibri"/>
                <a:sym typeface="Calibri"/>
              </a:defRPr>
            </a:lvl2pPr>
            <a:lvl3pPr indent="0" lvl="2" marL="0" algn="r">
              <a:spcBef>
                <a:spcPts val="0"/>
              </a:spcBef>
              <a:buNone/>
              <a:defRPr>
                <a:solidFill>
                  <a:srgbClr val="888888"/>
                </a:solidFill>
                <a:latin typeface="Calibri"/>
                <a:ea typeface="Calibri"/>
                <a:cs typeface="Calibri"/>
                <a:sym typeface="Calibri"/>
              </a:defRPr>
            </a:lvl3pPr>
            <a:lvl4pPr indent="0" lvl="3" marL="0" algn="r">
              <a:spcBef>
                <a:spcPts val="0"/>
              </a:spcBef>
              <a:buNone/>
              <a:defRPr>
                <a:solidFill>
                  <a:srgbClr val="888888"/>
                </a:solidFill>
                <a:latin typeface="Calibri"/>
                <a:ea typeface="Calibri"/>
                <a:cs typeface="Calibri"/>
                <a:sym typeface="Calibri"/>
              </a:defRPr>
            </a:lvl4pPr>
            <a:lvl5pPr indent="0" lvl="4" marL="0" algn="r">
              <a:spcBef>
                <a:spcPts val="0"/>
              </a:spcBef>
              <a:buNone/>
              <a:defRPr>
                <a:solidFill>
                  <a:srgbClr val="888888"/>
                </a:solidFill>
                <a:latin typeface="Calibri"/>
                <a:ea typeface="Calibri"/>
                <a:cs typeface="Calibri"/>
                <a:sym typeface="Calibri"/>
              </a:defRPr>
            </a:lvl5pPr>
            <a:lvl6pPr indent="0" lvl="5" marL="0" algn="r">
              <a:spcBef>
                <a:spcPts val="0"/>
              </a:spcBef>
              <a:buNone/>
              <a:defRPr>
                <a:solidFill>
                  <a:srgbClr val="888888"/>
                </a:solidFill>
                <a:latin typeface="Calibri"/>
                <a:ea typeface="Calibri"/>
                <a:cs typeface="Calibri"/>
                <a:sym typeface="Calibri"/>
              </a:defRPr>
            </a:lvl6pPr>
            <a:lvl7pPr indent="0" lvl="6" marL="0" algn="r">
              <a:spcBef>
                <a:spcPts val="0"/>
              </a:spcBef>
              <a:buNone/>
              <a:defRPr>
                <a:solidFill>
                  <a:srgbClr val="888888"/>
                </a:solidFill>
                <a:latin typeface="Calibri"/>
                <a:ea typeface="Calibri"/>
                <a:cs typeface="Calibri"/>
                <a:sym typeface="Calibri"/>
              </a:defRPr>
            </a:lvl7pPr>
            <a:lvl8pPr indent="0" lvl="7" marL="0" algn="r">
              <a:spcBef>
                <a:spcPts val="0"/>
              </a:spcBef>
              <a:buNone/>
              <a:defRPr>
                <a:solidFill>
                  <a:srgbClr val="888888"/>
                </a:solidFill>
                <a:latin typeface="Calibri"/>
                <a:ea typeface="Calibri"/>
                <a:cs typeface="Calibri"/>
                <a:sym typeface="Calibri"/>
              </a:defRPr>
            </a:lvl8pPr>
            <a:lvl9pPr indent="0" lvl="8" marL="0" algn="r">
              <a:spcBef>
                <a:spcPts val="0"/>
              </a:spcBef>
              <a:buNone/>
              <a:defRPr>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2" name="Shape 102"/>
        <p:cNvGrpSpPr/>
        <p:nvPr/>
      </p:nvGrpSpPr>
      <p:grpSpPr>
        <a:xfrm>
          <a:off x="0" y="0"/>
          <a:ext cx="0" cy="0"/>
          <a:chOff x="0" y="0"/>
          <a:chExt cx="0" cy="0"/>
        </a:xfrm>
      </p:grpSpPr>
      <p:sp>
        <p:nvSpPr>
          <p:cNvPr id="103" name="Google Shape;103;p64"/>
          <p:cNvSpPr txBox="1"/>
          <p:nvPr>
            <p:ph type="title"/>
          </p:nvPr>
        </p:nvSpPr>
        <p:spPr>
          <a:xfrm>
            <a:off x="623888" y="1709745"/>
            <a:ext cx="78867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4" name="Google Shape;104;p64"/>
          <p:cNvSpPr txBox="1"/>
          <p:nvPr>
            <p:ph idx="1" type="body"/>
          </p:nvPr>
        </p:nvSpPr>
        <p:spPr>
          <a:xfrm>
            <a:off x="623888" y="4589470"/>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05" name="Google Shape;105;p64"/>
          <p:cNvSpPr txBox="1"/>
          <p:nvPr>
            <p:ph idx="10" type="dt"/>
          </p:nvPr>
        </p:nvSpPr>
        <p:spPr>
          <a:xfrm>
            <a:off x="628650" y="6356357"/>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64"/>
          <p:cNvSpPr txBox="1"/>
          <p:nvPr>
            <p:ph idx="11" type="ftr"/>
          </p:nvPr>
        </p:nvSpPr>
        <p:spPr>
          <a:xfrm>
            <a:off x="3028950" y="6356357"/>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64"/>
          <p:cNvSpPr txBox="1"/>
          <p:nvPr>
            <p:ph idx="12" type="sldNum"/>
          </p:nvPr>
        </p:nvSpPr>
        <p:spPr>
          <a:xfrm>
            <a:off x="6457950" y="6356357"/>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latin typeface="Calibri"/>
                <a:ea typeface="Calibri"/>
                <a:cs typeface="Calibri"/>
                <a:sym typeface="Calibri"/>
              </a:defRPr>
            </a:lvl1pPr>
            <a:lvl2pPr indent="0" lvl="1" marL="0" algn="r">
              <a:spcBef>
                <a:spcPts val="0"/>
              </a:spcBef>
              <a:buNone/>
              <a:defRPr>
                <a:solidFill>
                  <a:srgbClr val="888888"/>
                </a:solidFill>
                <a:latin typeface="Calibri"/>
                <a:ea typeface="Calibri"/>
                <a:cs typeface="Calibri"/>
                <a:sym typeface="Calibri"/>
              </a:defRPr>
            </a:lvl2pPr>
            <a:lvl3pPr indent="0" lvl="2" marL="0" algn="r">
              <a:spcBef>
                <a:spcPts val="0"/>
              </a:spcBef>
              <a:buNone/>
              <a:defRPr>
                <a:solidFill>
                  <a:srgbClr val="888888"/>
                </a:solidFill>
                <a:latin typeface="Calibri"/>
                <a:ea typeface="Calibri"/>
                <a:cs typeface="Calibri"/>
                <a:sym typeface="Calibri"/>
              </a:defRPr>
            </a:lvl3pPr>
            <a:lvl4pPr indent="0" lvl="3" marL="0" algn="r">
              <a:spcBef>
                <a:spcPts val="0"/>
              </a:spcBef>
              <a:buNone/>
              <a:defRPr>
                <a:solidFill>
                  <a:srgbClr val="888888"/>
                </a:solidFill>
                <a:latin typeface="Calibri"/>
                <a:ea typeface="Calibri"/>
                <a:cs typeface="Calibri"/>
                <a:sym typeface="Calibri"/>
              </a:defRPr>
            </a:lvl4pPr>
            <a:lvl5pPr indent="0" lvl="4" marL="0" algn="r">
              <a:spcBef>
                <a:spcPts val="0"/>
              </a:spcBef>
              <a:buNone/>
              <a:defRPr>
                <a:solidFill>
                  <a:srgbClr val="888888"/>
                </a:solidFill>
                <a:latin typeface="Calibri"/>
                <a:ea typeface="Calibri"/>
                <a:cs typeface="Calibri"/>
                <a:sym typeface="Calibri"/>
              </a:defRPr>
            </a:lvl5pPr>
            <a:lvl6pPr indent="0" lvl="5" marL="0" algn="r">
              <a:spcBef>
                <a:spcPts val="0"/>
              </a:spcBef>
              <a:buNone/>
              <a:defRPr>
                <a:solidFill>
                  <a:srgbClr val="888888"/>
                </a:solidFill>
                <a:latin typeface="Calibri"/>
                <a:ea typeface="Calibri"/>
                <a:cs typeface="Calibri"/>
                <a:sym typeface="Calibri"/>
              </a:defRPr>
            </a:lvl6pPr>
            <a:lvl7pPr indent="0" lvl="6" marL="0" algn="r">
              <a:spcBef>
                <a:spcPts val="0"/>
              </a:spcBef>
              <a:buNone/>
              <a:defRPr>
                <a:solidFill>
                  <a:srgbClr val="888888"/>
                </a:solidFill>
                <a:latin typeface="Calibri"/>
                <a:ea typeface="Calibri"/>
                <a:cs typeface="Calibri"/>
                <a:sym typeface="Calibri"/>
              </a:defRPr>
            </a:lvl7pPr>
            <a:lvl8pPr indent="0" lvl="7" marL="0" algn="r">
              <a:spcBef>
                <a:spcPts val="0"/>
              </a:spcBef>
              <a:buNone/>
              <a:defRPr>
                <a:solidFill>
                  <a:srgbClr val="888888"/>
                </a:solidFill>
                <a:latin typeface="Calibri"/>
                <a:ea typeface="Calibri"/>
                <a:cs typeface="Calibri"/>
                <a:sym typeface="Calibri"/>
              </a:defRPr>
            </a:lvl8pPr>
            <a:lvl9pPr indent="0" lvl="8" marL="0" algn="r">
              <a:spcBef>
                <a:spcPts val="0"/>
              </a:spcBef>
              <a:buNone/>
              <a:defRPr>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8" name="Shape 108"/>
        <p:cNvGrpSpPr/>
        <p:nvPr/>
      </p:nvGrpSpPr>
      <p:grpSpPr>
        <a:xfrm>
          <a:off x="0" y="0"/>
          <a:ext cx="0" cy="0"/>
          <a:chOff x="0" y="0"/>
          <a:chExt cx="0" cy="0"/>
        </a:xfrm>
      </p:grpSpPr>
      <p:sp>
        <p:nvSpPr>
          <p:cNvPr id="109" name="Google Shape;109;p65"/>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 name="Google Shape;110;p65"/>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 name="Google Shape;111;p65"/>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 name="Google Shape;112;p65"/>
          <p:cNvSpPr txBox="1"/>
          <p:nvPr>
            <p:ph idx="10" type="dt"/>
          </p:nvPr>
        </p:nvSpPr>
        <p:spPr>
          <a:xfrm>
            <a:off x="628650" y="6356357"/>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65"/>
          <p:cNvSpPr txBox="1"/>
          <p:nvPr>
            <p:ph idx="11" type="ftr"/>
          </p:nvPr>
        </p:nvSpPr>
        <p:spPr>
          <a:xfrm>
            <a:off x="3028950" y="6356357"/>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65"/>
          <p:cNvSpPr txBox="1"/>
          <p:nvPr>
            <p:ph idx="12" type="sldNum"/>
          </p:nvPr>
        </p:nvSpPr>
        <p:spPr>
          <a:xfrm>
            <a:off x="6457950" y="6356357"/>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latin typeface="Calibri"/>
                <a:ea typeface="Calibri"/>
                <a:cs typeface="Calibri"/>
                <a:sym typeface="Calibri"/>
              </a:defRPr>
            </a:lvl1pPr>
            <a:lvl2pPr indent="0" lvl="1" marL="0" algn="r">
              <a:spcBef>
                <a:spcPts val="0"/>
              </a:spcBef>
              <a:buNone/>
              <a:defRPr>
                <a:solidFill>
                  <a:srgbClr val="888888"/>
                </a:solidFill>
                <a:latin typeface="Calibri"/>
                <a:ea typeface="Calibri"/>
                <a:cs typeface="Calibri"/>
                <a:sym typeface="Calibri"/>
              </a:defRPr>
            </a:lvl2pPr>
            <a:lvl3pPr indent="0" lvl="2" marL="0" algn="r">
              <a:spcBef>
                <a:spcPts val="0"/>
              </a:spcBef>
              <a:buNone/>
              <a:defRPr>
                <a:solidFill>
                  <a:srgbClr val="888888"/>
                </a:solidFill>
                <a:latin typeface="Calibri"/>
                <a:ea typeface="Calibri"/>
                <a:cs typeface="Calibri"/>
                <a:sym typeface="Calibri"/>
              </a:defRPr>
            </a:lvl3pPr>
            <a:lvl4pPr indent="0" lvl="3" marL="0" algn="r">
              <a:spcBef>
                <a:spcPts val="0"/>
              </a:spcBef>
              <a:buNone/>
              <a:defRPr>
                <a:solidFill>
                  <a:srgbClr val="888888"/>
                </a:solidFill>
                <a:latin typeface="Calibri"/>
                <a:ea typeface="Calibri"/>
                <a:cs typeface="Calibri"/>
                <a:sym typeface="Calibri"/>
              </a:defRPr>
            </a:lvl4pPr>
            <a:lvl5pPr indent="0" lvl="4" marL="0" algn="r">
              <a:spcBef>
                <a:spcPts val="0"/>
              </a:spcBef>
              <a:buNone/>
              <a:defRPr>
                <a:solidFill>
                  <a:srgbClr val="888888"/>
                </a:solidFill>
                <a:latin typeface="Calibri"/>
                <a:ea typeface="Calibri"/>
                <a:cs typeface="Calibri"/>
                <a:sym typeface="Calibri"/>
              </a:defRPr>
            </a:lvl5pPr>
            <a:lvl6pPr indent="0" lvl="5" marL="0" algn="r">
              <a:spcBef>
                <a:spcPts val="0"/>
              </a:spcBef>
              <a:buNone/>
              <a:defRPr>
                <a:solidFill>
                  <a:srgbClr val="888888"/>
                </a:solidFill>
                <a:latin typeface="Calibri"/>
                <a:ea typeface="Calibri"/>
                <a:cs typeface="Calibri"/>
                <a:sym typeface="Calibri"/>
              </a:defRPr>
            </a:lvl6pPr>
            <a:lvl7pPr indent="0" lvl="6" marL="0" algn="r">
              <a:spcBef>
                <a:spcPts val="0"/>
              </a:spcBef>
              <a:buNone/>
              <a:defRPr>
                <a:solidFill>
                  <a:srgbClr val="888888"/>
                </a:solidFill>
                <a:latin typeface="Calibri"/>
                <a:ea typeface="Calibri"/>
                <a:cs typeface="Calibri"/>
                <a:sym typeface="Calibri"/>
              </a:defRPr>
            </a:lvl7pPr>
            <a:lvl8pPr indent="0" lvl="7" marL="0" algn="r">
              <a:spcBef>
                <a:spcPts val="0"/>
              </a:spcBef>
              <a:buNone/>
              <a:defRPr>
                <a:solidFill>
                  <a:srgbClr val="888888"/>
                </a:solidFill>
                <a:latin typeface="Calibri"/>
                <a:ea typeface="Calibri"/>
                <a:cs typeface="Calibri"/>
                <a:sym typeface="Calibri"/>
              </a:defRPr>
            </a:lvl8pPr>
            <a:lvl9pPr indent="0" lvl="8" marL="0" algn="r">
              <a:spcBef>
                <a:spcPts val="0"/>
              </a:spcBef>
              <a:buNone/>
              <a:defRPr>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5" name="Shape 115"/>
        <p:cNvGrpSpPr/>
        <p:nvPr/>
      </p:nvGrpSpPr>
      <p:grpSpPr>
        <a:xfrm>
          <a:off x="0" y="0"/>
          <a:ext cx="0" cy="0"/>
          <a:chOff x="0" y="0"/>
          <a:chExt cx="0" cy="0"/>
        </a:xfrm>
      </p:grpSpPr>
      <p:sp>
        <p:nvSpPr>
          <p:cNvPr id="116" name="Google Shape;116;p66"/>
          <p:cNvSpPr txBox="1"/>
          <p:nvPr>
            <p:ph type="title"/>
          </p:nvPr>
        </p:nvSpPr>
        <p:spPr>
          <a:xfrm>
            <a:off x="629841" y="365129"/>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 name="Google Shape;117;p66"/>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8" name="Google Shape;118;p66"/>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 name="Google Shape;119;p66"/>
          <p:cNvSpPr txBox="1"/>
          <p:nvPr>
            <p:ph idx="3" type="body"/>
          </p:nvPr>
        </p:nvSpPr>
        <p:spPr>
          <a:xfrm>
            <a:off x="4629152" y="1681163"/>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0" name="Google Shape;120;p66"/>
          <p:cNvSpPr txBox="1"/>
          <p:nvPr>
            <p:ph idx="4" type="body"/>
          </p:nvPr>
        </p:nvSpPr>
        <p:spPr>
          <a:xfrm>
            <a:off x="4629152" y="2505075"/>
            <a:ext cx="3887391"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 name="Google Shape;121;p66"/>
          <p:cNvSpPr txBox="1"/>
          <p:nvPr>
            <p:ph idx="10" type="dt"/>
          </p:nvPr>
        </p:nvSpPr>
        <p:spPr>
          <a:xfrm>
            <a:off x="628650" y="6356357"/>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66"/>
          <p:cNvSpPr txBox="1"/>
          <p:nvPr>
            <p:ph idx="11" type="ftr"/>
          </p:nvPr>
        </p:nvSpPr>
        <p:spPr>
          <a:xfrm>
            <a:off x="3028950" y="6356357"/>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p66"/>
          <p:cNvSpPr txBox="1"/>
          <p:nvPr>
            <p:ph idx="12" type="sldNum"/>
          </p:nvPr>
        </p:nvSpPr>
        <p:spPr>
          <a:xfrm>
            <a:off x="6457950" y="6356357"/>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latin typeface="Calibri"/>
                <a:ea typeface="Calibri"/>
                <a:cs typeface="Calibri"/>
                <a:sym typeface="Calibri"/>
              </a:defRPr>
            </a:lvl1pPr>
            <a:lvl2pPr indent="0" lvl="1" marL="0" algn="r">
              <a:spcBef>
                <a:spcPts val="0"/>
              </a:spcBef>
              <a:buNone/>
              <a:defRPr>
                <a:solidFill>
                  <a:srgbClr val="888888"/>
                </a:solidFill>
                <a:latin typeface="Calibri"/>
                <a:ea typeface="Calibri"/>
                <a:cs typeface="Calibri"/>
                <a:sym typeface="Calibri"/>
              </a:defRPr>
            </a:lvl2pPr>
            <a:lvl3pPr indent="0" lvl="2" marL="0" algn="r">
              <a:spcBef>
                <a:spcPts val="0"/>
              </a:spcBef>
              <a:buNone/>
              <a:defRPr>
                <a:solidFill>
                  <a:srgbClr val="888888"/>
                </a:solidFill>
                <a:latin typeface="Calibri"/>
                <a:ea typeface="Calibri"/>
                <a:cs typeface="Calibri"/>
                <a:sym typeface="Calibri"/>
              </a:defRPr>
            </a:lvl3pPr>
            <a:lvl4pPr indent="0" lvl="3" marL="0" algn="r">
              <a:spcBef>
                <a:spcPts val="0"/>
              </a:spcBef>
              <a:buNone/>
              <a:defRPr>
                <a:solidFill>
                  <a:srgbClr val="888888"/>
                </a:solidFill>
                <a:latin typeface="Calibri"/>
                <a:ea typeface="Calibri"/>
                <a:cs typeface="Calibri"/>
                <a:sym typeface="Calibri"/>
              </a:defRPr>
            </a:lvl4pPr>
            <a:lvl5pPr indent="0" lvl="4" marL="0" algn="r">
              <a:spcBef>
                <a:spcPts val="0"/>
              </a:spcBef>
              <a:buNone/>
              <a:defRPr>
                <a:solidFill>
                  <a:srgbClr val="888888"/>
                </a:solidFill>
                <a:latin typeface="Calibri"/>
                <a:ea typeface="Calibri"/>
                <a:cs typeface="Calibri"/>
                <a:sym typeface="Calibri"/>
              </a:defRPr>
            </a:lvl5pPr>
            <a:lvl6pPr indent="0" lvl="5" marL="0" algn="r">
              <a:spcBef>
                <a:spcPts val="0"/>
              </a:spcBef>
              <a:buNone/>
              <a:defRPr>
                <a:solidFill>
                  <a:srgbClr val="888888"/>
                </a:solidFill>
                <a:latin typeface="Calibri"/>
                <a:ea typeface="Calibri"/>
                <a:cs typeface="Calibri"/>
                <a:sym typeface="Calibri"/>
              </a:defRPr>
            </a:lvl6pPr>
            <a:lvl7pPr indent="0" lvl="6" marL="0" algn="r">
              <a:spcBef>
                <a:spcPts val="0"/>
              </a:spcBef>
              <a:buNone/>
              <a:defRPr>
                <a:solidFill>
                  <a:srgbClr val="888888"/>
                </a:solidFill>
                <a:latin typeface="Calibri"/>
                <a:ea typeface="Calibri"/>
                <a:cs typeface="Calibri"/>
                <a:sym typeface="Calibri"/>
              </a:defRPr>
            </a:lvl7pPr>
            <a:lvl8pPr indent="0" lvl="7" marL="0" algn="r">
              <a:spcBef>
                <a:spcPts val="0"/>
              </a:spcBef>
              <a:buNone/>
              <a:defRPr>
                <a:solidFill>
                  <a:srgbClr val="888888"/>
                </a:solidFill>
                <a:latin typeface="Calibri"/>
                <a:ea typeface="Calibri"/>
                <a:cs typeface="Calibri"/>
                <a:sym typeface="Calibri"/>
              </a:defRPr>
            </a:lvl8pPr>
            <a:lvl9pPr indent="0" lvl="8" marL="0" algn="r">
              <a:spcBef>
                <a:spcPts val="0"/>
              </a:spcBef>
              <a:buNone/>
              <a:defRPr>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4" name="Shape 124"/>
        <p:cNvGrpSpPr/>
        <p:nvPr/>
      </p:nvGrpSpPr>
      <p:grpSpPr>
        <a:xfrm>
          <a:off x="0" y="0"/>
          <a:ext cx="0" cy="0"/>
          <a:chOff x="0" y="0"/>
          <a:chExt cx="0" cy="0"/>
        </a:xfrm>
      </p:grpSpPr>
      <p:sp>
        <p:nvSpPr>
          <p:cNvPr id="125" name="Google Shape;125;p67"/>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6" name="Google Shape;126;p67"/>
          <p:cNvSpPr txBox="1"/>
          <p:nvPr>
            <p:ph idx="10" type="dt"/>
          </p:nvPr>
        </p:nvSpPr>
        <p:spPr>
          <a:xfrm>
            <a:off x="628650" y="6356357"/>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67"/>
          <p:cNvSpPr txBox="1"/>
          <p:nvPr>
            <p:ph idx="11" type="ftr"/>
          </p:nvPr>
        </p:nvSpPr>
        <p:spPr>
          <a:xfrm>
            <a:off x="3028950" y="6356357"/>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67"/>
          <p:cNvSpPr txBox="1"/>
          <p:nvPr>
            <p:ph idx="12" type="sldNum"/>
          </p:nvPr>
        </p:nvSpPr>
        <p:spPr>
          <a:xfrm>
            <a:off x="6457950" y="6356357"/>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latin typeface="Calibri"/>
                <a:ea typeface="Calibri"/>
                <a:cs typeface="Calibri"/>
                <a:sym typeface="Calibri"/>
              </a:defRPr>
            </a:lvl1pPr>
            <a:lvl2pPr indent="0" lvl="1" marL="0" algn="r">
              <a:spcBef>
                <a:spcPts val="0"/>
              </a:spcBef>
              <a:buNone/>
              <a:defRPr>
                <a:solidFill>
                  <a:srgbClr val="888888"/>
                </a:solidFill>
                <a:latin typeface="Calibri"/>
                <a:ea typeface="Calibri"/>
                <a:cs typeface="Calibri"/>
                <a:sym typeface="Calibri"/>
              </a:defRPr>
            </a:lvl2pPr>
            <a:lvl3pPr indent="0" lvl="2" marL="0" algn="r">
              <a:spcBef>
                <a:spcPts val="0"/>
              </a:spcBef>
              <a:buNone/>
              <a:defRPr>
                <a:solidFill>
                  <a:srgbClr val="888888"/>
                </a:solidFill>
                <a:latin typeface="Calibri"/>
                <a:ea typeface="Calibri"/>
                <a:cs typeface="Calibri"/>
                <a:sym typeface="Calibri"/>
              </a:defRPr>
            </a:lvl3pPr>
            <a:lvl4pPr indent="0" lvl="3" marL="0" algn="r">
              <a:spcBef>
                <a:spcPts val="0"/>
              </a:spcBef>
              <a:buNone/>
              <a:defRPr>
                <a:solidFill>
                  <a:srgbClr val="888888"/>
                </a:solidFill>
                <a:latin typeface="Calibri"/>
                <a:ea typeface="Calibri"/>
                <a:cs typeface="Calibri"/>
                <a:sym typeface="Calibri"/>
              </a:defRPr>
            </a:lvl4pPr>
            <a:lvl5pPr indent="0" lvl="4" marL="0" algn="r">
              <a:spcBef>
                <a:spcPts val="0"/>
              </a:spcBef>
              <a:buNone/>
              <a:defRPr>
                <a:solidFill>
                  <a:srgbClr val="888888"/>
                </a:solidFill>
                <a:latin typeface="Calibri"/>
                <a:ea typeface="Calibri"/>
                <a:cs typeface="Calibri"/>
                <a:sym typeface="Calibri"/>
              </a:defRPr>
            </a:lvl5pPr>
            <a:lvl6pPr indent="0" lvl="5" marL="0" algn="r">
              <a:spcBef>
                <a:spcPts val="0"/>
              </a:spcBef>
              <a:buNone/>
              <a:defRPr>
                <a:solidFill>
                  <a:srgbClr val="888888"/>
                </a:solidFill>
                <a:latin typeface="Calibri"/>
                <a:ea typeface="Calibri"/>
                <a:cs typeface="Calibri"/>
                <a:sym typeface="Calibri"/>
              </a:defRPr>
            </a:lvl6pPr>
            <a:lvl7pPr indent="0" lvl="6" marL="0" algn="r">
              <a:spcBef>
                <a:spcPts val="0"/>
              </a:spcBef>
              <a:buNone/>
              <a:defRPr>
                <a:solidFill>
                  <a:srgbClr val="888888"/>
                </a:solidFill>
                <a:latin typeface="Calibri"/>
                <a:ea typeface="Calibri"/>
                <a:cs typeface="Calibri"/>
                <a:sym typeface="Calibri"/>
              </a:defRPr>
            </a:lvl7pPr>
            <a:lvl8pPr indent="0" lvl="7" marL="0" algn="r">
              <a:spcBef>
                <a:spcPts val="0"/>
              </a:spcBef>
              <a:buNone/>
              <a:defRPr>
                <a:solidFill>
                  <a:srgbClr val="888888"/>
                </a:solidFill>
                <a:latin typeface="Calibri"/>
                <a:ea typeface="Calibri"/>
                <a:cs typeface="Calibri"/>
                <a:sym typeface="Calibri"/>
              </a:defRPr>
            </a:lvl8pPr>
            <a:lvl9pPr indent="0" lvl="8" marL="0" algn="r">
              <a:spcBef>
                <a:spcPts val="0"/>
              </a:spcBef>
              <a:buNone/>
              <a:defRPr>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9" name="Shape 129"/>
        <p:cNvGrpSpPr/>
        <p:nvPr/>
      </p:nvGrpSpPr>
      <p:grpSpPr>
        <a:xfrm>
          <a:off x="0" y="0"/>
          <a:ext cx="0" cy="0"/>
          <a:chOff x="0" y="0"/>
          <a:chExt cx="0" cy="0"/>
        </a:xfrm>
      </p:grpSpPr>
      <p:sp>
        <p:nvSpPr>
          <p:cNvPr id="130" name="Google Shape;130;p68"/>
          <p:cNvSpPr txBox="1"/>
          <p:nvPr>
            <p:ph idx="10" type="dt"/>
          </p:nvPr>
        </p:nvSpPr>
        <p:spPr>
          <a:xfrm>
            <a:off x="628650" y="6356357"/>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68"/>
          <p:cNvSpPr txBox="1"/>
          <p:nvPr>
            <p:ph idx="11" type="ftr"/>
          </p:nvPr>
        </p:nvSpPr>
        <p:spPr>
          <a:xfrm>
            <a:off x="3028950" y="6356357"/>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68"/>
          <p:cNvSpPr txBox="1"/>
          <p:nvPr>
            <p:ph idx="12" type="sldNum"/>
          </p:nvPr>
        </p:nvSpPr>
        <p:spPr>
          <a:xfrm>
            <a:off x="6457950" y="6356357"/>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latin typeface="Calibri"/>
                <a:ea typeface="Calibri"/>
                <a:cs typeface="Calibri"/>
                <a:sym typeface="Calibri"/>
              </a:defRPr>
            </a:lvl1pPr>
            <a:lvl2pPr indent="0" lvl="1" marL="0" algn="r">
              <a:spcBef>
                <a:spcPts val="0"/>
              </a:spcBef>
              <a:buNone/>
              <a:defRPr>
                <a:solidFill>
                  <a:srgbClr val="888888"/>
                </a:solidFill>
                <a:latin typeface="Calibri"/>
                <a:ea typeface="Calibri"/>
                <a:cs typeface="Calibri"/>
                <a:sym typeface="Calibri"/>
              </a:defRPr>
            </a:lvl2pPr>
            <a:lvl3pPr indent="0" lvl="2" marL="0" algn="r">
              <a:spcBef>
                <a:spcPts val="0"/>
              </a:spcBef>
              <a:buNone/>
              <a:defRPr>
                <a:solidFill>
                  <a:srgbClr val="888888"/>
                </a:solidFill>
                <a:latin typeface="Calibri"/>
                <a:ea typeface="Calibri"/>
                <a:cs typeface="Calibri"/>
                <a:sym typeface="Calibri"/>
              </a:defRPr>
            </a:lvl3pPr>
            <a:lvl4pPr indent="0" lvl="3" marL="0" algn="r">
              <a:spcBef>
                <a:spcPts val="0"/>
              </a:spcBef>
              <a:buNone/>
              <a:defRPr>
                <a:solidFill>
                  <a:srgbClr val="888888"/>
                </a:solidFill>
                <a:latin typeface="Calibri"/>
                <a:ea typeface="Calibri"/>
                <a:cs typeface="Calibri"/>
                <a:sym typeface="Calibri"/>
              </a:defRPr>
            </a:lvl4pPr>
            <a:lvl5pPr indent="0" lvl="4" marL="0" algn="r">
              <a:spcBef>
                <a:spcPts val="0"/>
              </a:spcBef>
              <a:buNone/>
              <a:defRPr>
                <a:solidFill>
                  <a:srgbClr val="888888"/>
                </a:solidFill>
                <a:latin typeface="Calibri"/>
                <a:ea typeface="Calibri"/>
                <a:cs typeface="Calibri"/>
                <a:sym typeface="Calibri"/>
              </a:defRPr>
            </a:lvl5pPr>
            <a:lvl6pPr indent="0" lvl="5" marL="0" algn="r">
              <a:spcBef>
                <a:spcPts val="0"/>
              </a:spcBef>
              <a:buNone/>
              <a:defRPr>
                <a:solidFill>
                  <a:srgbClr val="888888"/>
                </a:solidFill>
                <a:latin typeface="Calibri"/>
                <a:ea typeface="Calibri"/>
                <a:cs typeface="Calibri"/>
                <a:sym typeface="Calibri"/>
              </a:defRPr>
            </a:lvl6pPr>
            <a:lvl7pPr indent="0" lvl="6" marL="0" algn="r">
              <a:spcBef>
                <a:spcPts val="0"/>
              </a:spcBef>
              <a:buNone/>
              <a:defRPr>
                <a:solidFill>
                  <a:srgbClr val="888888"/>
                </a:solidFill>
                <a:latin typeface="Calibri"/>
                <a:ea typeface="Calibri"/>
                <a:cs typeface="Calibri"/>
                <a:sym typeface="Calibri"/>
              </a:defRPr>
            </a:lvl7pPr>
            <a:lvl8pPr indent="0" lvl="7" marL="0" algn="r">
              <a:spcBef>
                <a:spcPts val="0"/>
              </a:spcBef>
              <a:buNone/>
              <a:defRPr>
                <a:solidFill>
                  <a:srgbClr val="888888"/>
                </a:solidFill>
                <a:latin typeface="Calibri"/>
                <a:ea typeface="Calibri"/>
                <a:cs typeface="Calibri"/>
                <a:sym typeface="Calibri"/>
              </a:defRPr>
            </a:lvl8pPr>
            <a:lvl9pPr indent="0" lvl="8" marL="0" algn="r">
              <a:spcBef>
                <a:spcPts val="0"/>
              </a:spcBef>
              <a:buNone/>
              <a:defRPr>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3" name="Shape 133"/>
        <p:cNvGrpSpPr/>
        <p:nvPr/>
      </p:nvGrpSpPr>
      <p:grpSpPr>
        <a:xfrm>
          <a:off x="0" y="0"/>
          <a:ext cx="0" cy="0"/>
          <a:chOff x="0" y="0"/>
          <a:chExt cx="0" cy="0"/>
        </a:xfrm>
      </p:grpSpPr>
      <p:sp>
        <p:nvSpPr>
          <p:cNvPr id="134" name="Google Shape;134;p69"/>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5" name="Google Shape;135;p69"/>
          <p:cNvSpPr txBox="1"/>
          <p:nvPr>
            <p:ph idx="1" type="body"/>
          </p:nvPr>
        </p:nvSpPr>
        <p:spPr>
          <a:xfrm>
            <a:off x="3887391" y="987432"/>
            <a:ext cx="462915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36" name="Google Shape;136;p69"/>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7" name="Google Shape;137;p69"/>
          <p:cNvSpPr txBox="1"/>
          <p:nvPr>
            <p:ph idx="10" type="dt"/>
          </p:nvPr>
        </p:nvSpPr>
        <p:spPr>
          <a:xfrm>
            <a:off x="628650" y="6356357"/>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69"/>
          <p:cNvSpPr txBox="1"/>
          <p:nvPr>
            <p:ph idx="11" type="ftr"/>
          </p:nvPr>
        </p:nvSpPr>
        <p:spPr>
          <a:xfrm>
            <a:off x="3028950" y="6356357"/>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69"/>
          <p:cNvSpPr txBox="1"/>
          <p:nvPr>
            <p:ph idx="12" type="sldNum"/>
          </p:nvPr>
        </p:nvSpPr>
        <p:spPr>
          <a:xfrm>
            <a:off x="6457950" y="6356357"/>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latin typeface="Calibri"/>
                <a:ea typeface="Calibri"/>
                <a:cs typeface="Calibri"/>
                <a:sym typeface="Calibri"/>
              </a:defRPr>
            </a:lvl1pPr>
            <a:lvl2pPr indent="0" lvl="1" marL="0" algn="r">
              <a:spcBef>
                <a:spcPts val="0"/>
              </a:spcBef>
              <a:buNone/>
              <a:defRPr>
                <a:solidFill>
                  <a:srgbClr val="888888"/>
                </a:solidFill>
                <a:latin typeface="Calibri"/>
                <a:ea typeface="Calibri"/>
                <a:cs typeface="Calibri"/>
                <a:sym typeface="Calibri"/>
              </a:defRPr>
            </a:lvl2pPr>
            <a:lvl3pPr indent="0" lvl="2" marL="0" algn="r">
              <a:spcBef>
                <a:spcPts val="0"/>
              </a:spcBef>
              <a:buNone/>
              <a:defRPr>
                <a:solidFill>
                  <a:srgbClr val="888888"/>
                </a:solidFill>
                <a:latin typeface="Calibri"/>
                <a:ea typeface="Calibri"/>
                <a:cs typeface="Calibri"/>
                <a:sym typeface="Calibri"/>
              </a:defRPr>
            </a:lvl3pPr>
            <a:lvl4pPr indent="0" lvl="3" marL="0" algn="r">
              <a:spcBef>
                <a:spcPts val="0"/>
              </a:spcBef>
              <a:buNone/>
              <a:defRPr>
                <a:solidFill>
                  <a:srgbClr val="888888"/>
                </a:solidFill>
                <a:latin typeface="Calibri"/>
                <a:ea typeface="Calibri"/>
                <a:cs typeface="Calibri"/>
                <a:sym typeface="Calibri"/>
              </a:defRPr>
            </a:lvl4pPr>
            <a:lvl5pPr indent="0" lvl="4" marL="0" algn="r">
              <a:spcBef>
                <a:spcPts val="0"/>
              </a:spcBef>
              <a:buNone/>
              <a:defRPr>
                <a:solidFill>
                  <a:srgbClr val="888888"/>
                </a:solidFill>
                <a:latin typeface="Calibri"/>
                <a:ea typeface="Calibri"/>
                <a:cs typeface="Calibri"/>
                <a:sym typeface="Calibri"/>
              </a:defRPr>
            </a:lvl5pPr>
            <a:lvl6pPr indent="0" lvl="5" marL="0" algn="r">
              <a:spcBef>
                <a:spcPts val="0"/>
              </a:spcBef>
              <a:buNone/>
              <a:defRPr>
                <a:solidFill>
                  <a:srgbClr val="888888"/>
                </a:solidFill>
                <a:latin typeface="Calibri"/>
                <a:ea typeface="Calibri"/>
                <a:cs typeface="Calibri"/>
                <a:sym typeface="Calibri"/>
              </a:defRPr>
            </a:lvl6pPr>
            <a:lvl7pPr indent="0" lvl="6" marL="0" algn="r">
              <a:spcBef>
                <a:spcPts val="0"/>
              </a:spcBef>
              <a:buNone/>
              <a:defRPr>
                <a:solidFill>
                  <a:srgbClr val="888888"/>
                </a:solidFill>
                <a:latin typeface="Calibri"/>
                <a:ea typeface="Calibri"/>
                <a:cs typeface="Calibri"/>
                <a:sym typeface="Calibri"/>
              </a:defRPr>
            </a:lvl7pPr>
            <a:lvl8pPr indent="0" lvl="7" marL="0" algn="r">
              <a:spcBef>
                <a:spcPts val="0"/>
              </a:spcBef>
              <a:buNone/>
              <a:defRPr>
                <a:solidFill>
                  <a:srgbClr val="888888"/>
                </a:solidFill>
                <a:latin typeface="Calibri"/>
                <a:ea typeface="Calibri"/>
                <a:cs typeface="Calibri"/>
                <a:sym typeface="Calibri"/>
              </a:defRPr>
            </a:lvl8pPr>
            <a:lvl9pPr indent="0" lvl="8" marL="0" algn="r">
              <a:spcBef>
                <a:spcPts val="0"/>
              </a:spcBef>
              <a:buNone/>
              <a:defRPr>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0"/>
          <p:cNvSpPr txBox="1"/>
          <p:nvPr>
            <p:ph idx="1" type="body"/>
          </p:nvPr>
        </p:nvSpPr>
        <p:spPr>
          <a:xfrm>
            <a:off x="457200" y="1600206"/>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30"/>
          <p:cNvSpPr txBox="1"/>
          <p:nvPr>
            <p:ph idx="10" type="dt"/>
          </p:nvPr>
        </p:nvSpPr>
        <p:spPr>
          <a:xfrm>
            <a:off x="457200" y="6356362"/>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0"/>
          <p:cNvSpPr txBox="1"/>
          <p:nvPr>
            <p:ph idx="11" type="ftr"/>
          </p:nvPr>
        </p:nvSpPr>
        <p:spPr>
          <a:xfrm>
            <a:off x="3124200" y="6356362"/>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0"/>
          <p:cNvSpPr txBox="1"/>
          <p:nvPr>
            <p:ph idx="12" type="sldNum"/>
          </p:nvPr>
        </p:nvSpPr>
        <p:spPr>
          <a:xfrm>
            <a:off x="6553200" y="6356362"/>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0" name="Shape 140"/>
        <p:cNvGrpSpPr/>
        <p:nvPr/>
      </p:nvGrpSpPr>
      <p:grpSpPr>
        <a:xfrm>
          <a:off x="0" y="0"/>
          <a:ext cx="0" cy="0"/>
          <a:chOff x="0" y="0"/>
          <a:chExt cx="0" cy="0"/>
        </a:xfrm>
      </p:grpSpPr>
      <p:sp>
        <p:nvSpPr>
          <p:cNvPr id="141" name="Google Shape;141;p70"/>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2" name="Google Shape;142;p70"/>
          <p:cNvSpPr/>
          <p:nvPr>
            <p:ph idx="2" type="pic"/>
          </p:nvPr>
        </p:nvSpPr>
        <p:spPr>
          <a:xfrm>
            <a:off x="3887391" y="987432"/>
            <a:ext cx="4629150" cy="4873625"/>
          </a:xfrm>
          <a:prstGeom prst="rect">
            <a:avLst/>
          </a:prstGeom>
          <a:noFill/>
          <a:ln>
            <a:noFill/>
          </a:ln>
        </p:spPr>
      </p:sp>
      <p:sp>
        <p:nvSpPr>
          <p:cNvPr id="143" name="Google Shape;143;p70"/>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4" name="Google Shape;144;p70"/>
          <p:cNvSpPr txBox="1"/>
          <p:nvPr>
            <p:ph idx="10" type="dt"/>
          </p:nvPr>
        </p:nvSpPr>
        <p:spPr>
          <a:xfrm>
            <a:off x="628650" y="6356357"/>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5" name="Google Shape;145;p70"/>
          <p:cNvSpPr txBox="1"/>
          <p:nvPr>
            <p:ph idx="11" type="ftr"/>
          </p:nvPr>
        </p:nvSpPr>
        <p:spPr>
          <a:xfrm>
            <a:off x="3028950" y="6356357"/>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 name="Google Shape;146;p70"/>
          <p:cNvSpPr txBox="1"/>
          <p:nvPr>
            <p:ph idx="12" type="sldNum"/>
          </p:nvPr>
        </p:nvSpPr>
        <p:spPr>
          <a:xfrm>
            <a:off x="6457950" y="6356357"/>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latin typeface="Calibri"/>
                <a:ea typeface="Calibri"/>
                <a:cs typeface="Calibri"/>
                <a:sym typeface="Calibri"/>
              </a:defRPr>
            </a:lvl1pPr>
            <a:lvl2pPr indent="0" lvl="1" marL="0" algn="r">
              <a:spcBef>
                <a:spcPts val="0"/>
              </a:spcBef>
              <a:buNone/>
              <a:defRPr>
                <a:solidFill>
                  <a:srgbClr val="888888"/>
                </a:solidFill>
                <a:latin typeface="Calibri"/>
                <a:ea typeface="Calibri"/>
                <a:cs typeface="Calibri"/>
                <a:sym typeface="Calibri"/>
              </a:defRPr>
            </a:lvl2pPr>
            <a:lvl3pPr indent="0" lvl="2" marL="0" algn="r">
              <a:spcBef>
                <a:spcPts val="0"/>
              </a:spcBef>
              <a:buNone/>
              <a:defRPr>
                <a:solidFill>
                  <a:srgbClr val="888888"/>
                </a:solidFill>
                <a:latin typeface="Calibri"/>
                <a:ea typeface="Calibri"/>
                <a:cs typeface="Calibri"/>
                <a:sym typeface="Calibri"/>
              </a:defRPr>
            </a:lvl3pPr>
            <a:lvl4pPr indent="0" lvl="3" marL="0" algn="r">
              <a:spcBef>
                <a:spcPts val="0"/>
              </a:spcBef>
              <a:buNone/>
              <a:defRPr>
                <a:solidFill>
                  <a:srgbClr val="888888"/>
                </a:solidFill>
                <a:latin typeface="Calibri"/>
                <a:ea typeface="Calibri"/>
                <a:cs typeface="Calibri"/>
                <a:sym typeface="Calibri"/>
              </a:defRPr>
            </a:lvl4pPr>
            <a:lvl5pPr indent="0" lvl="4" marL="0" algn="r">
              <a:spcBef>
                <a:spcPts val="0"/>
              </a:spcBef>
              <a:buNone/>
              <a:defRPr>
                <a:solidFill>
                  <a:srgbClr val="888888"/>
                </a:solidFill>
                <a:latin typeface="Calibri"/>
                <a:ea typeface="Calibri"/>
                <a:cs typeface="Calibri"/>
                <a:sym typeface="Calibri"/>
              </a:defRPr>
            </a:lvl5pPr>
            <a:lvl6pPr indent="0" lvl="5" marL="0" algn="r">
              <a:spcBef>
                <a:spcPts val="0"/>
              </a:spcBef>
              <a:buNone/>
              <a:defRPr>
                <a:solidFill>
                  <a:srgbClr val="888888"/>
                </a:solidFill>
                <a:latin typeface="Calibri"/>
                <a:ea typeface="Calibri"/>
                <a:cs typeface="Calibri"/>
                <a:sym typeface="Calibri"/>
              </a:defRPr>
            </a:lvl6pPr>
            <a:lvl7pPr indent="0" lvl="6" marL="0" algn="r">
              <a:spcBef>
                <a:spcPts val="0"/>
              </a:spcBef>
              <a:buNone/>
              <a:defRPr>
                <a:solidFill>
                  <a:srgbClr val="888888"/>
                </a:solidFill>
                <a:latin typeface="Calibri"/>
                <a:ea typeface="Calibri"/>
                <a:cs typeface="Calibri"/>
                <a:sym typeface="Calibri"/>
              </a:defRPr>
            </a:lvl7pPr>
            <a:lvl8pPr indent="0" lvl="7" marL="0" algn="r">
              <a:spcBef>
                <a:spcPts val="0"/>
              </a:spcBef>
              <a:buNone/>
              <a:defRPr>
                <a:solidFill>
                  <a:srgbClr val="888888"/>
                </a:solidFill>
                <a:latin typeface="Calibri"/>
                <a:ea typeface="Calibri"/>
                <a:cs typeface="Calibri"/>
                <a:sym typeface="Calibri"/>
              </a:defRPr>
            </a:lvl8pPr>
            <a:lvl9pPr indent="0" lvl="8" marL="0" algn="r">
              <a:spcBef>
                <a:spcPts val="0"/>
              </a:spcBef>
              <a:buNone/>
              <a:defRPr>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7" name="Shape 147"/>
        <p:cNvGrpSpPr/>
        <p:nvPr/>
      </p:nvGrpSpPr>
      <p:grpSpPr>
        <a:xfrm>
          <a:off x="0" y="0"/>
          <a:ext cx="0" cy="0"/>
          <a:chOff x="0" y="0"/>
          <a:chExt cx="0" cy="0"/>
        </a:xfrm>
      </p:grpSpPr>
      <p:sp>
        <p:nvSpPr>
          <p:cNvPr id="148" name="Google Shape;148;p71"/>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9" name="Google Shape;149;p71"/>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 name="Google Shape;150;p71"/>
          <p:cNvSpPr txBox="1"/>
          <p:nvPr>
            <p:ph idx="10" type="dt"/>
          </p:nvPr>
        </p:nvSpPr>
        <p:spPr>
          <a:xfrm>
            <a:off x="628650" y="6356357"/>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71"/>
          <p:cNvSpPr txBox="1"/>
          <p:nvPr>
            <p:ph idx="11" type="ftr"/>
          </p:nvPr>
        </p:nvSpPr>
        <p:spPr>
          <a:xfrm>
            <a:off x="3028950" y="6356357"/>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 name="Google Shape;152;p71"/>
          <p:cNvSpPr txBox="1"/>
          <p:nvPr>
            <p:ph idx="12" type="sldNum"/>
          </p:nvPr>
        </p:nvSpPr>
        <p:spPr>
          <a:xfrm>
            <a:off x="6457950" y="6356357"/>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latin typeface="Calibri"/>
                <a:ea typeface="Calibri"/>
                <a:cs typeface="Calibri"/>
                <a:sym typeface="Calibri"/>
              </a:defRPr>
            </a:lvl1pPr>
            <a:lvl2pPr indent="0" lvl="1" marL="0" algn="r">
              <a:spcBef>
                <a:spcPts val="0"/>
              </a:spcBef>
              <a:buNone/>
              <a:defRPr>
                <a:solidFill>
                  <a:srgbClr val="888888"/>
                </a:solidFill>
                <a:latin typeface="Calibri"/>
                <a:ea typeface="Calibri"/>
                <a:cs typeface="Calibri"/>
                <a:sym typeface="Calibri"/>
              </a:defRPr>
            </a:lvl2pPr>
            <a:lvl3pPr indent="0" lvl="2" marL="0" algn="r">
              <a:spcBef>
                <a:spcPts val="0"/>
              </a:spcBef>
              <a:buNone/>
              <a:defRPr>
                <a:solidFill>
                  <a:srgbClr val="888888"/>
                </a:solidFill>
                <a:latin typeface="Calibri"/>
                <a:ea typeface="Calibri"/>
                <a:cs typeface="Calibri"/>
                <a:sym typeface="Calibri"/>
              </a:defRPr>
            </a:lvl3pPr>
            <a:lvl4pPr indent="0" lvl="3" marL="0" algn="r">
              <a:spcBef>
                <a:spcPts val="0"/>
              </a:spcBef>
              <a:buNone/>
              <a:defRPr>
                <a:solidFill>
                  <a:srgbClr val="888888"/>
                </a:solidFill>
                <a:latin typeface="Calibri"/>
                <a:ea typeface="Calibri"/>
                <a:cs typeface="Calibri"/>
                <a:sym typeface="Calibri"/>
              </a:defRPr>
            </a:lvl4pPr>
            <a:lvl5pPr indent="0" lvl="4" marL="0" algn="r">
              <a:spcBef>
                <a:spcPts val="0"/>
              </a:spcBef>
              <a:buNone/>
              <a:defRPr>
                <a:solidFill>
                  <a:srgbClr val="888888"/>
                </a:solidFill>
                <a:latin typeface="Calibri"/>
                <a:ea typeface="Calibri"/>
                <a:cs typeface="Calibri"/>
                <a:sym typeface="Calibri"/>
              </a:defRPr>
            </a:lvl5pPr>
            <a:lvl6pPr indent="0" lvl="5" marL="0" algn="r">
              <a:spcBef>
                <a:spcPts val="0"/>
              </a:spcBef>
              <a:buNone/>
              <a:defRPr>
                <a:solidFill>
                  <a:srgbClr val="888888"/>
                </a:solidFill>
                <a:latin typeface="Calibri"/>
                <a:ea typeface="Calibri"/>
                <a:cs typeface="Calibri"/>
                <a:sym typeface="Calibri"/>
              </a:defRPr>
            </a:lvl6pPr>
            <a:lvl7pPr indent="0" lvl="6" marL="0" algn="r">
              <a:spcBef>
                <a:spcPts val="0"/>
              </a:spcBef>
              <a:buNone/>
              <a:defRPr>
                <a:solidFill>
                  <a:srgbClr val="888888"/>
                </a:solidFill>
                <a:latin typeface="Calibri"/>
                <a:ea typeface="Calibri"/>
                <a:cs typeface="Calibri"/>
                <a:sym typeface="Calibri"/>
              </a:defRPr>
            </a:lvl7pPr>
            <a:lvl8pPr indent="0" lvl="7" marL="0" algn="r">
              <a:spcBef>
                <a:spcPts val="0"/>
              </a:spcBef>
              <a:buNone/>
              <a:defRPr>
                <a:solidFill>
                  <a:srgbClr val="888888"/>
                </a:solidFill>
                <a:latin typeface="Calibri"/>
                <a:ea typeface="Calibri"/>
                <a:cs typeface="Calibri"/>
                <a:sym typeface="Calibri"/>
              </a:defRPr>
            </a:lvl8pPr>
            <a:lvl9pPr indent="0" lvl="8" marL="0" algn="r">
              <a:spcBef>
                <a:spcPts val="0"/>
              </a:spcBef>
              <a:buNone/>
              <a:defRPr>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3" name="Shape 153"/>
        <p:cNvGrpSpPr/>
        <p:nvPr/>
      </p:nvGrpSpPr>
      <p:grpSpPr>
        <a:xfrm>
          <a:off x="0" y="0"/>
          <a:ext cx="0" cy="0"/>
          <a:chOff x="0" y="0"/>
          <a:chExt cx="0" cy="0"/>
        </a:xfrm>
      </p:grpSpPr>
      <p:sp>
        <p:nvSpPr>
          <p:cNvPr id="154" name="Google Shape;154;p72"/>
          <p:cNvSpPr txBox="1"/>
          <p:nvPr>
            <p:ph type="title"/>
          </p:nvPr>
        </p:nvSpPr>
        <p:spPr>
          <a:xfrm rot="5400000">
            <a:off x="4623595" y="2285207"/>
            <a:ext cx="5811838"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 name="Google Shape;155;p72"/>
          <p:cNvSpPr txBox="1"/>
          <p:nvPr>
            <p:ph idx="1" type="body"/>
          </p:nvPr>
        </p:nvSpPr>
        <p:spPr>
          <a:xfrm rot="5400000">
            <a:off x="623096" y="370681"/>
            <a:ext cx="5811838"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 name="Google Shape;156;p72"/>
          <p:cNvSpPr txBox="1"/>
          <p:nvPr>
            <p:ph idx="10" type="dt"/>
          </p:nvPr>
        </p:nvSpPr>
        <p:spPr>
          <a:xfrm>
            <a:off x="628650" y="6356357"/>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72"/>
          <p:cNvSpPr txBox="1"/>
          <p:nvPr>
            <p:ph idx="11" type="ftr"/>
          </p:nvPr>
        </p:nvSpPr>
        <p:spPr>
          <a:xfrm>
            <a:off x="3028950" y="6356357"/>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p72"/>
          <p:cNvSpPr txBox="1"/>
          <p:nvPr>
            <p:ph idx="12" type="sldNum"/>
          </p:nvPr>
        </p:nvSpPr>
        <p:spPr>
          <a:xfrm>
            <a:off x="6457950" y="6356357"/>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latin typeface="Calibri"/>
                <a:ea typeface="Calibri"/>
                <a:cs typeface="Calibri"/>
                <a:sym typeface="Calibri"/>
              </a:defRPr>
            </a:lvl1pPr>
            <a:lvl2pPr indent="0" lvl="1" marL="0" algn="r">
              <a:spcBef>
                <a:spcPts val="0"/>
              </a:spcBef>
              <a:buNone/>
              <a:defRPr>
                <a:solidFill>
                  <a:srgbClr val="888888"/>
                </a:solidFill>
                <a:latin typeface="Calibri"/>
                <a:ea typeface="Calibri"/>
                <a:cs typeface="Calibri"/>
                <a:sym typeface="Calibri"/>
              </a:defRPr>
            </a:lvl2pPr>
            <a:lvl3pPr indent="0" lvl="2" marL="0" algn="r">
              <a:spcBef>
                <a:spcPts val="0"/>
              </a:spcBef>
              <a:buNone/>
              <a:defRPr>
                <a:solidFill>
                  <a:srgbClr val="888888"/>
                </a:solidFill>
                <a:latin typeface="Calibri"/>
                <a:ea typeface="Calibri"/>
                <a:cs typeface="Calibri"/>
                <a:sym typeface="Calibri"/>
              </a:defRPr>
            </a:lvl3pPr>
            <a:lvl4pPr indent="0" lvl="3" marL="0" algn="r">
              <a:spcBef>
                <a:spcPts val="0"/>
              </a:spcBef>
              <a:buNone/>
              <a:defRPr>
                <a:solidFill>
                  <a:srgbClr val="888888"/>
                </a:solidFill>
                <a:latin typeface="Calibri"/>
                <a:ea typeface="Calibri"/>
                <a:cs typeface="Calibri"/>
                <a:sym typeface="Calibri"/>
              </a:defRPr>
            </a:lvl4pPr>
            <a:lvl5pPr indent="0" lvl="4" marL="0" algn="r">
              <a:spcBef>
                <a:spcPts val="0"/>
              </a:spcBef>
              <a:buNone/>
              <a:defRPr>
                <a:solidFill>
                  <a:srgbClr val="888888"/>
                </a:solidFill>
                <a:latin typeface="Calibri"/>
                <a:ea typeface="Calibri"/>
                <a:cs typeface="Calibri"/>
                <a:sym typeface="Calibri"/>
              </a:defRPr>
            </a:lvl5pPr>
            <a:lvl6pPr indent="0" lvl="5" marL="0" algn="r">
              <a:spcBef>
                <a:spcPts val="0"/>
              </a:spcBef>
              <a:buNone/>
              <a:defRPr>
                <a:solidFill>
                  <a:srgbClr val="888888"/>
                </a:solidFill>
                <a:latin typeface="Calibri"/>
                <a:ea typeface="Calibri"/>
                <a:cs typeface="Calibri"/>
                <a:sym typeface="Calibri"/>
              </a:defRPr>
            </a:lvl6pPr>
            <a:lvl7pPr indent="0" lvl="6" marL="0" algn="r">
              <a:spcBef>
                <a:spcPts val="0"/>
              </a:spcBef>
              <a:buNone/>
              <a:defRPr>
                <a:solidFill>
                  <a:srgbClr val="888888"/>
                </a:solidFill>
                <a:latin typeface="Calibri"/>
                <a:ea typeface="Calibri"/>
                <a:cs typeface="Calibri"/>
                <a:sym typeface="Calibri"/>
              </a:defRPr>
            </a:lvl7pPr>
            <a:lvl8pPr indent="0" lvl="7" marL="0" algn="r">
              <a:spcBef>
                <a:spcPts val="0"/>
              </a:spcBef>
              <a:buNone/>
              <a:defRPr>
                <a:solidFill>
                  <a:srgbClr val="888888"/>
                </a:solidFill>
                <a:latin typeface="Calibri"/>
                <a:ea typeface="Calibri"/>
                <a:cs typeface="Calibri"/>
                <a:sym typeface="Calibri"/>
              </a:defRPr>
            </a:lvl8pPr>
            <a:lvl9pPr indent="0" lvl="8" marL="0" algn="r">
              <a:spcBef>
                <a:spcPts val="0"/>
              </a:spcBef>
              <a:buNone/>
              <a:defRPr>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164" name="Shape 164"/>
        <p:cNvGrpSpPr/>
        <p:nvPr/>
      </p:nvGrpSpPr>
      <p:grpSpPr>
        <a:xfrm>
          <a:off x="0" y="0"/>
          <a:ext cx="0" cy="0"/>
          <a:chOff x="0" y="0"/>
          <a:chExt cx="0" cy="0"/>
        </a:xfrm>
      </p:grpSpPr>
      <p:sp>
        <p:nvSpPr>
          <p:cNvPr id="165" name="Google Shape;165;p34"/>
          <p:cNvSpPr txBox="1"/>
          <p:nvPr>
            <p:ph type="title"/>
          </p:nvPr>
        </p:nvSpPr>
        <p:spPr>
          <a:xfrm>
            <a:off x="479878" y="219473"/>
            <a:ext cx="5640845" cy="314028"/>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SzPts val="1400"/>
              <a:buNone/>
              <a:defRPr b="1" i="0" sz="2100" u="none" cap="none" strike="noStrike">
                <a:solidFill>
                  <a:srgbClr val="2E6191"/>
                </a:solidFill>
                <a:latin typeface="Calibri"/>
                <a:ea typeface="Calibri"/>
                <a:cs typeface="Calibri"/>
                <a:sym typeface="Calibri"/>
              </a:defRPr>
            </a:lvl1pPr>
            <a:lvl2pPr lvl="1" marR="0" algn="l">
              <a:lnSpc>
                <a:spcPct val="100000"/>
              </a:lnSpc>
              <a:spcBef>
                <a:spcPts val="0"/>
              </a:spcBef>
              <a:spcAft>
                <a:spcPts val="0"/>
              </a:spcAft>
              <a:buSzPts val="1400"/>
              <a:buNone/>
              <a:defRPr b="1" i="0" sz="1425" u="none" cap="none" strike="noStrike">
                <a:solidFill>
                  <a:schemeClr val="dk2"/>
                </a:solidFill>
                <a:latin typeface="Arial"/>
                <a:ea typeface="Arial"/>
                <a:cs typeface="Arial"/>
                <a:sym typeface="Arial"/>
              </a:defRPr>
            </a:lvl2pPr>
            <a:lvl3pPr lvl="2" marR="0" algn="l">
              <a:lnSpc>
                <a:spcPct val="100000"/>
              </a:lnSpc>
              <a:spcBef>
                <a:spcPts val="0"/>
              </a:spcBef>
              <a:spcAft>
                <a:spcPts val="0"/>
              </a:spcAft>
              <a:buSzPts val="1400"/>
              <a:buNone/>
              <a:defRPr b="1" i="0" sz="1425" u="none" cap="none" strike="noStrike">
                <a:solidFill>
                  <a:schemeClr val="dk2"/>
                </a:solidFill>
                <a:latin typeface="Arial"/>
                <a:ea typeface="Arial"/>
                <a:cs typeface="Arial"/>
                <a:sym typeface="Arial"/>
              </a:defRPr>
            </a:lvl3pPr>
            <a:lvl4pPr lvl="3" marR="0" algn="l">
              <a:lnSpc>
                <a:spcPct val="100000"/>
              </a:lnSpc>
              <a:spcBef>
                <a:spcPts val="0"/>
              </a:spcBef>
              <a:spcAft>
                <a:spcPts val="0"/>
              </a:spcAft>
              <a:buSzPts val="1400"/>
              <a:buNone/>
              <a:defRPr b="1" i="0" sz="1425" u="none" cap="none" strike="noStrike">
                <a:solidFill>
                  <a:schemeClr val="dk2"/>
                </a:solidFill>
                <a:latin typeface="Arial"/>
                <a:ea typeface="Arial"/>
                <a:cs typeface="Arial"/>
                <a:sym typeface="Arial"/>
              </a:defRPr>
            </a:lvl4pPr>
            <a:lvl5pPr lvl="4" marR="0" algn="l">
              <a:lnSpc>
                <a:spcPct val="100000"/>
              </a:lnSpc>
              <a:spcBef>
                <a:spcPts val="0"/>
              </a:spcBef>
              <a:spcAft>
                <a:spcPts val="0"/>
              </a:spcAft>
              <a:buSzPts val="1400"/>
              <a:buNone/>
              <a:defRPr b="1" i="0" sz="1425" u="none" cap="none" strike="noStrike">
                <a:solidFill>
                  <a:schemeClr val="dk2"/>
                </a:solidFill>
                <a:latin typeface="Arial"/>
                <a:ea typeface="Arial"/>
                <a:cs typeface="Arial"/>
                <a:sym typeface="Arial"/>
              </a:defRPr>
            </a:lvl5pPr>
            <a:lvl6pPr lvl="5" marR="0" algn="l">
              <a:lnSpc>
                <a:spcPct val="100000"/>
              </a:lnSpc>
              <a:spcBef>
                <a:spcPts val="0"/>
              </a:spcBef>
              <a:spcAft>
                <a:spcPts val="0"/>
              </a:spcAft>
              <a:buSzPts val="1400"/>
              <a:buNone/>
              <a:defRPr b="1" i="0" sz="1425" u="none" cap="none" strike="noStrike">
                <a:solidFill>
                  <a:schemeClr val="dk2"/>
                </a:solidFill>
                <a:latin typeface="Arial"/>
                <a:ea typeface="Arial"/>
                <a:cs typeface="Arial"/>
                <a:sym typeface="Arial"/>
              </a:defRPr>
            </a:lvl6pPr>
            <a:lvl7pPr lvl="6" marR="0" algn="l">
              <a:lnSpc>
                <a:spcPct val="100000"/>
              </a:lnSpc>
              <a:spcBef>
                <a:spcPts val="0"/>
              </a:spcBef>
              <a:spcAft>
                <a:spcPts val="0"/>
              </a:spcAft>
              <a:buSzPts val="1400"/>
              <a:buNone/>
              <a:defRPr b="1" i="0" sz="1425" u="none" cap="none" strike="noStrike">
                <a:solidFill>
                  <a:schemeClr val="dk2"/>
                </a:solidFill>
                <a:latin typeface="Arial"/>
                <a:ea typeface="Arial"/>
                <a:cs typeface="Arial"/>
                <a:sym typeface="Arial"/>
              </a:defRPr>
            </a:lvl7pPr>
            <a:lvl8pPr lvl="7" marR="0" algn="l">
              <a:lnSpc>
                <a:spcPct val="100000"/>
              </a:lnSpc>
              <a:spcBef>
                <a:spcPts val="0"/>
              </a:spcBef>
              <a:spcAft>
                <a:spcPts val="0"/>
              </a:spcAft>
              <a:buSzPts val="1400"/>
              <a:buNone/>
              <a:defRPr b="1" i="0" sz="1425" u="none" cap="none" strike="noStrike">
                <a:solidFill>
                  <a:schemeClr val="dk2"/>
                </a:solidFill>
                <a:latin typeface="Arial"/>
                <a:ea typeface="Arial"/>
                <a:cs typeface="Arial"/>
                <a:sym typeface="Arial"/>
              </a:defRPr>
            </a:lvl8pPr>
            <a:lvl9pPr lvl="8" marR="0" algn="l">
              <a:lnSpc>
                <a:spcPct val="100000"/>
              </a:lnSpc>
              <a:spcBef>
                <a:spcPts val="0"/>
              </a:spcBef>
              <a:spcAft>
                <a:spcPts val="0"/>
              </a:spcAft>
              <a:buSzPts val="1400"/>
              <a:buNone/>
              <a:defRPr b="1" i="0" sz="1425" u="none" cap="none" strike="noStrike">
                <a:solidFill>
                  <a:schemeClr val="dk2"/>
                </a:solidFill>
                <a:latin typeface="Arial"/>
                <a:ea typeface="Arial"/>
                <a:cs typeface="Arial"/>
                <a:sym typeface="Arial"/>
              </a:defRPr>
            </a:lvl9pPr>
          </a:lstStyle>
          <a:p/>
        </p:txBody>
      </p:sp>
      <p:sp>
        <p:nvSpPr>
          <p:cNvPr id="166" name="Google Shape;166;p34"/>
          <p:cNvSpPr txBox="1"/>
          <p:nvPr>
            <p:ph idx="1" type="body"/>
          </p:nvPr>
        </p:nvSpPr>
        <p:spPr>
          <a:xfrm>
            <a:off x="479873" y="1258488"/>
            <a:ext cx="3263169" cy="1256112"/>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0"/>
              </a:spcBef>
              <a:spcAft>
                <a:spcPts val="0"/>
              </a:spcAft>
              <a:buSzPts val="1400"/>
              <a:buNone/>
              <a:defRPr b="0" i="0" sz="1500" u="none" cap="none" strike="noStrike">
                <a:solidFill>
                  <a:schemeClr val="dk1"/>
                </a:solidFill>
                <a:latin typeface="Calibri"/>
                <a:ea typeface="Calibri"/>
                <a:cs typeface="Calibri"/>
                <a:sym typeface="Calibri"/>
              </a:defRPr>
            </a:lvl1pPr>
            <a:lvl2pPr indent="-355600" lvl="1" marL="914400" marR="0" algn="l">
              <a:lnSpc>
                <a:spcPct val="90000"/>
              </a:lnSpc>
              <a:spcBef>
                <a:spcPts val="0"/>
              </a:spcBef>
              <a:spcAft>
                <a:spcPts val="0"/>
              </a:spcAft>
              <a:buClr>
                <a:schemeClr val="dk2"/>
              </a:buClr>
              <a:buSzPts val="2000"/>
              <a:buFont typeface="Arial"/>
              <a:buChar char="•"/>
              <a:defRPr b="0" i="0" sz="1200" u="none" cap="none" strike="noStrike">
                <a:solidFill>
                  <a:schemeClr val="dk1"/>
                </a:solidFill>
                <a:latin typeface="Arial"/>
                <a:ea typeface="Arial"/>
                <a:cs typeface="Arial"/>
                <a:sym typeface="Arial"/>
              </a:defRPr>
            </a:lvl2pPr>
            <a:lvl3pPr indent="-350519" lvl="2" marL="1371600" marR="0" algn="l">
              <a:lnSpc>
                <a:spcPct val="90000"/>
              </a:lnSpc>
              <a:spcBef>
                <a:spcPts val="0"/>
              </a:spcBef>
              <a:spcAft>
                <a:spcPts val="0"/>
              </a:spcAft>
              <a:buClr>
                <a:schemeClr val="dk2"/>
              </a:buClr>
              <a:buSzPts val="1920"/>
              <a:buFont typeface="Arial"/>
              <a:buChar char="–"/>
              <a:defRPr b="0" i="0" sz="1200" u="none" cap="none" strike="noStrike">
                <a:solidFill>
                  <a:schemeClr val="dk1"/>
                </a:solidFill>
                <a:latin typeface="Arial"/>
                <a:ea typeface="Arial"/>
                <a:cs typeface="Arial"/>
                <a:sym typeface="Arial"/>
              </a:defRPr>
            </a:lvl3pPr>
            <a:lvl4pPr indent="-330200" lvl="3" marL="1828800" marR="0" algn="l">
              <a:lnSpc>
                <a:spcPct val="90000"/>
              </a:lnSpc>
              <a:spcBef>
                <a:spcPts val="0"/>
              </a:spcBef>
              <a:spcAft>
                <a:spcPts val="0"/>
              </a:spcAft>
              <a:buClr>
                <a:schemeClr val="dk2"/>
              </a:buClr>
              <a:buSzPts val="1600"/>
              <a:buFont typeface="Arial"/>
              <a:buChar char="•"/>
              <a:defRPr b="0" i="0" sz="1200" u="none" cap="none" strike="noStrike">
                <a:solidFill>
                  <a:schemeClr val="dk1"/>
                </a:solidFill>
                <a:latin typeface="Arial"/>
                <a:ea typeface="Arial"/>
                <a:cs typeface="Arial"/>
                <a:sym typeface="Arial"/>
              </a:defRPr>
            </a:lvl4pPr>
            <a:lvl5pPr indent="-319023" lvl="4" marL="2286000" marR="0" algn="l">
              <a:lnSpc>
                <a:spcPct val="90000"/>
              </a:lnSpc>
              <a:spcBef>
                <a:spcPts val="0"/>
              </a:spcBef>
              <a:spcAft>
                <a:spcPts val="0"/>
              </a:spcAft>
              <a:buClr>
                <a:schemeClr val="dk2"/>
              </a:buClr>
              <a:buSzPts val="1424"/>
              <a:buFont typeface="Arial"/>
              <a:buChar char="-"/>
              <a:defRPr b="0" i="0" sz="1200" u="none" cap="none" strike="noStrike">
                <a:solidFill>
                  <a:schemeClr val="dk1"/>
                </a:solidFill>
                <a:latin typeface="Arial"/>
                <a:ea typeface="Arial"/>
                <a:cs typeface="Arial"/>
                <a:sym typeface="Arial"/>
              </a:defRPr>
            </a:lvl5pPr>
            <a:lvl6pPr indent="-319023" lvl="5" marL="2743200" marR="0" algn="l">
              <a:lnSpc>
                <a:spcPct val="90000"/>
              </a:lnSpc>
              <a:spcBef>
                <a:spcPts val="0"/>
              </a:spcBef>
              <a:spcAft>
                <a:spcPts val="0"/>
              </a:spcAft>
              <a:buClr>
                <a:schemeClr val="dk2"/>
              </a:buClr>
              <a:buSzPts val="1424"/>
              <a:buFont typeface="Arial"/>
              <a:buChar char="-"/>
              <a:defRPr b="0" i="0" sz="1200" u="none" cap="none" strike="noStrike">
                <a:solidFill>
                  <a:schemeClr val="dk1"/>
                </a:solidFill>
                <a:latin typeface="Arial"/>
                <a:ea typeface="Arial"/>
                <a:cs typeface="Arial"/>
                <a:sym typeface="Arial"/>
              </a:defRPr>
            </a:lvl6pPr>
            <a:lvl7pPr indent="-319023" lvl="6" marL="3200400" marR="0" algn="l">
              <a:lnSpc>
                <a:spcPct val="90000"/>
              </a:lnSpc>
              <a:spcBef>
                <a:spcPts val="0"/>
              </a:spcBef>
              <a:spcAft>
                <a:spcPts val="0"/>
              </a:spcAft>
              <a:buClr>
                <a:schemeClr val="dk2"/>
              </a:buClr>
              <a:buSzPts val="1424"/>
              <a:buFont typeface="Arial"/>
              <a:buChar char="-"/>
              <a:defRPr b="0" i="0" sz="1200" u="none" cap="none" strike="noStrike">
                <a:solidFill>
                  <a:schemeClr val="dk1"/>
                </a:solidFill>
                <a:latin typeface="Arial"/>
                <a:ea typeface="Arial"/>
                <a:cs typeface="Arial"/>
                <a:sym typeface="Arial"/>
              </a:defRPr>
            </a:lvl7pPr>
            <a:lvl8pPr indent="-319023" lvl="7" marL="3657600" marR="0" algn="l">
              <a:lnSpc>
                <a:spcPct val="90000"/>
              </a:lnSpc>
              <a:spcBef>
                <a:spcPts val="0"/>
              </a:spcBef>
              <a:spcAft>
                <a:spcPts val="0"/>
              </a:spcAft>
              <a:buClr>
                <a:schemeClr val="dk2"/>
              </a:buClr>
              <a:buSzPts val="1424"/>
              <a:buFont typeface="Arial"/>
              <a:buChar char="-"/>
              <a:defRPr b="0" i="0" sz="1200" u="none" cap="none" strike="noStrike">
                <a:solidFill>
                  <a:schemeClr val="dk1"/>
                </a:solidFill>
                <a:latin typeface="Arial"/>
                <a:ea typeface="Arial"/>
                <a:cs typeface="Arial"/>
                <a:sym typeface="Arial"/>
              </a:defRPr>
            </a:lvl8pPr>
            <a:lvl9pPr indent="-319023" lvl="8" marL="4114800" marR="0" algn="l">
              <a:lnSpc>
                <a:spcPct val="90000"/>
              </a:lnSpc>
              <a:spcBef>
                <a:spcPts val="0"/>
              </a:spcBef>
              <a:spcAft>
                <a:spcPts val="0"/>
              </a:spcAft>
              <a:buClr>
                <a:schemeClr val="dk2"/>
              </a:buClr>
              <a:buSzPts val="1424"/>
              <a:buFont typeface="Arial"/>
              <a:buChar char="-"/>
              <a:defRPr b="0" i="0" sz="1200" u="none" cap="none" strike="noStrike">
                <a:solidFill>
                  <a:schemeClr val="dk1"/>
                </a:solidFill>
                <a:latin typeface="Arial"/>
                <a:ea typeface="Arial"/>
                <a:cs typeface="Arial"/>
                <a:sym typeface="Arial"/>
              </a:defRPr>
            </a:lvl9pPr>
          </a:lstStyle>
          <a:p/>
        </p:txBody>
      </p:sp>
      <p:cxnSp>
        <p:nvCxnSpPr>
          <p:cNvPr id="167" name="Google Shape;167;p34"/>
          <p:cNvCxnSpPr/>
          <p:nvPr/>
        </p:nvCxnSpPr>
        <p:spPr>
          <a:xfrm>
            <a:off x="1151291" y="753523"/>
            <a:ext cx="6858000" cy="0"/>
          </a:xfrm>
          <a:prstGeom prst="straightConnector1">
            <a:avLst/>
          </a:prstGeom>
          <a:noFill/>
          <a:ln cap="flat" cmpd="sng" w="31750">
            <a:solidFill>
              <a:srgbClr val="2E6191"/>
            </a:solidFill>
            <a:prstDash val="solid"/>
            <a:round/>
            <a:headEnd len="sm" w="sm" type="none"/>
            <a:tailEnd len="sm" w="sm" type="none"/>
          </a:ln>
          <a:effectLst>
            <a:outerShdw blurRad="40000" rotWithShape="0" dir="5400000" dist="20000">
              <a:srgbClr val="000000">
                <a:alpha val="37254"/>
              </a:srgbClr>
            </a:outerShdw>
          </a:effectLst>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8" name="Shape 168"/>
        <p:cNvGrpSpPr/>
        <p:nvPr/>
      </p:nvGrpSpPr>
      <p:grpSpPr>
        <a:xfrm>
          <a:off x="0" y="0"/>
          <a:ext cx="0" cy="0"/>
          <a:chOff x="0" y="0"/>
          <a:chExt cx="0" cy="0"/>
        </a:xfrm>
      </p:grpSpPr>
      <p:sp>
        <p:nvSpPr>
          <p:cNvPr id="169" name="Google Shape;169;p51"/>
          <p:cNvSpPr txBox="1"/>
          <p:nvPr>
            <p:ph type="title"/>
          </p:nvPr>
        </p:nvSpPr>
        <p:spPr>
          <a:xfrm>
            <a:off x="628650" y="365125"/>
            <a:ext cx="7886700" cy="13256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SzPts val="3300"/>
              <a:buNone/>
              <a:defRPr>
                <a:latin typeface="Calibri"/>
                <a:ea typeface="Calibri"/>
                <a:cs typeface="Calibri"/>
                <a:sym typeface="Calibri"/>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0" name="Google Shape;170;p51"/>
          <p:cNvSpPr txBox="1"/>
          <p:nvPr>
            <p:ph idx="1" type="body"/>
          </p:nvPr>
        </p:nvSpPr>
        <p:spPr>
          <a:xfrm>
            <a:off x="628650" y="1825625"/>
            <a:ext cx="7886700" cy="4351200"/>
          </a:xfrm>
          <a:prstGeom prst="rect">
            <a:avLst/>
          </a:prstGeom>
          <a:noFill/>
          <a:ln>
            <a:noFill/>
          </a:ln>
        </p:spPr>
        <p:txBody>
          <a:bodyPr anchorCtr="0" anchor="t" bIns="34275" lIns="68575" spcFirstLastPara="1" rIns="68575" wrap="square" tIns="34275">
            <a:noAutofit/>
          </a:bodyPr>
          <a:lstStyle>
            <a:lvl1pPr indent="-361950" lvl="0" marL="457200" algn="l">
              <a:lnSpc>
                <a:spcPct val="90000"/>
              </a:lnSpc>
              <a:spcBef>
                <a:spcPts val="800"/>
              </a:spcBef>
              <a:spcAft>
                <a:spcPts val="0"/>
              </a:spcAft>
              <a:buSzPts val="2100"/>
              <a:buChar char="•"/>
              <a:defRPr>
                <a:latin typeface="Calibri"/>
                <a:ea typeface="Calibri"/>
                <a:cs typeface="Calibri"/>
                <a:sym typeface="Calibri"/>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171" name="Google Shape;171;p51"/>
          <p:cNvSpPr txBox="1"/>
          <p:nvPr>
            <p:ph idx="10" type="dt"/>
          </p:nvPr>
        </p:nvSpPr>
        <p:spPr>
          <a:xfrm>
            <a:off x="0" y="0"/>
            <a:ext cx="3000000" cy="4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2" name="Google Shape;172;p51"/>
          <p:cNvSpPr txBox="1"/>
          <p:nvPr>
            <p:ph idx="11" type="ftr"/>
          </p:nvPr>
        </p:nvSpPr>
        <p:spPr>
          <a:xfrm>
            <a:off x="0" y="0"/>
            <a:ext cx="3000000" cy="4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3" name="Google Shape;173;p51"/>
          <p:cNvSpPr txBox="1"/>
          <p:nvPr>
            <p:ph idx="12" type="sldNum"/>
          </p:nvPr>
        </p:nvSpPr>
        <p:spPr>
          <a:xfrm>
            <a:off x="0" y="0"/>
            <a:ext cx="3000000" cy="4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74" name="Shape 174"/>
        <p:cNvGrpSpPr/>
        <p:nvPr/>
      </p:nvGrpSpPr>
      <p:grpSpPr>
        <a:xfrm>
          <a:off x="0" y="0"/>
          <a:ext cx="0" cy="0"/>
          <a:chOff x="0" y="0"/>
          <a:chExt cx="0" cy="0"/>
        </a:xfrm>
      </p:grpSpPr>
      <p:sp>
        <p:nvSpPr>
          <p:cNvPr id="175" name="Google Shape;175;p52"/>
          <p:cNvSpPr txBox="1"/>
          <p:nvPr>
            <p:ph type="title"/>
          </p:nvPr>
        </p:nvSpPr>
        <p:spPr>
          <a:xfrm>
            <a:off x="396224" y="11569"/>
            <a:ext cx="7886700" cy="1325563"/>
          </a:xfrm>
          <a:prstGeom prst="rect">
            <a:avLst/>
          </a:prstGeom>
          <a:noFill/>
          <a:ln>
            <a:noFill/>
          </a:ln>
        </p:spPr>
        <p:txBody>
          <a:bodyPr anchorCtr="0" anchor="ctr" bIns="34275" lIns="68550" spcFirstLastPara="1" rIns="68550" wrap="square" tIns="34275">
            <a:normAutofit/>
          </a:bodyPr>
          <a:lstStyle>
            <a:lvl1pPr lvl="0" algn="l">
              <a:lnSpc>
                <a:spcPct val="90000"/>
              </a:lnSpc>
              <a:spcBef>
                <a:spcPts val="0"/>
              </a:spcBef>
              <a:spcAft>
                <a:spcPts val="0"/>
              </a:spcAft>
              <a:buClr>
                <a:srgbClr val="1E4E79"/>
              </a:buClr>
              <a:buSzPts val="3200"/>
              <a:buFont typeface="Arial"/>
              <a:buNone/>
              <a:defRPr b="1" i="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6" name="Google Shape;176;p52"/>
          <p:cNvSpPr txBox="1"/>
          <p:nvPr>
            <p:ph idx="1" type="body"/>
          </p:nvPr>
        </p:nvSpPr>
        <p:spPr>
          <a:xfrm>
            <a:off x="628650" y="1825625"/>
            <a:ext cx="3886200" cy="4351339"/>
          </a:xfrm>
          <a:prstGeom prst="rect">
            <a:avLst/>
          </a:prstGeom>
          <a:noFill/>
          <a:ln>
            <a:noFill/>
          </a:ln>
        </p:spPr>
        <p:txBody>
          <a:bodyPr anchorCtr="0" anchor="t" bIns="34275" lIns="68550" spcFirstLastPara="1" rIns="68550" wrap="square" tIns="34275">
            <a:normAutofit/>
          </a:bodyPr>
          <a:lstStyle>
            <a:lvl1pPr indent="-406400" lvl="0" marL="457200" algn="l">
              <a:lnSpc>
                <a:spcPct val="90000"/>
              </a:lnSpc>
              <a:spcBef>
                <a:spcPts val="750"/>
              </a:spcBef>
              <a:spcAft>
                <a:spcPts val="0"/>
              </a:spcAft>
              <a:buClr>
                <a:srgbClr val="262626"/>
              </a:buClr>
              <a:buSzPts val="2800"/>
              <a:buChar char="•"/>
              <a:defRPr b="0" i="0">
                <a:solidFill>
                  <a:srgbClr val="262626"/>
                </a:solidFill>
                <a:latin typeface="Calibri"/>
                <a:ea typeface="Calibri"/>
                <a:cs typeface="Calibri"/>
                <a:sym typeface="Calibri"/>
              </a:defRPr>
            </a:lvl1pPr>
            <a:lvl2pPr indent="-381000" lvl="1" marL="914400" algn="l">
              <a:lnSpc>
                <a:spcPct val="90000"/>
              </a:lnSpc>
              <a:spcBef>
                <a:spcPts val="375"/>
              </a:spcBef>
              <a:spcAft>
                <a:spcPts val="0"/>
              </a:spcAft>
              <a:buClr>
                <a:srgbClr val="262626"/>
              </a:buClr>
              <a:buSzPts val="2400"/>
              <a:buChar char="•"/>
              <a:defRPr>
                <a:solidFill>
                  <a:srgbClr val="262626"/>
                </a:solidFill>
                <a:latin typeface="Helvetica Neue"/>
                <a:ea typeface="Helvetica Neue"/>
                <a:cs typeface="Helvetica Neue"/>
                <a:sym typeface="Helvetica Neue"/>
              </a:defRPr>
            </a:lvl2pPr>
            <a:lvl3pPr indent="-355600" lvl="2" marL="1371600" algn="l">
              <a:lnSpc>
                <a:spcPct val="90000"/>
              </a:lnSpc>
              <a:spcBef>
                <a:spcPts val="375"/>
              </a:spcBef>
              <a:spcAft>
                <a:spcPts val="0"/>
              </a:spcAft>
              <a:buClr>
                <a:srgbClr val="262626"/>
              </a:buClr>
              <a:buSzPts val="2000"/>
              <a:buChar char="•"/>
              <a:defRPr>
                <a:solidFill>
                  <a:srgbClr val="262626"/>
                </a:solidFill>
                <a:latin typeface="Helvetica Neue"/>
                <a:ea typeface="Helvetica Neue"/>
                <a:cs typeface="Helvetica Neue"/>
                <a:sym typeface="Helvetica Neue"/>
              </a:defRPr>
            </a:lvl3pPr>
            <a:lvl4pPr indent="-342900" lvl="3" marL="1828800" algn="l">
              <a:lnSpc>
                <a:spcPct val="90000"/>
              </a:lnSpc>
              <a:spcBef>
                <a:spcPts val="375"/>
              </a:spcBef>
              <a:spcAft>
                <a:spcPts val="0"/>
              </a:spcAft>
              <a:buClr>
                <a:srgbClr val="262626"/>
              </a:buClr>
              <a:buSzPts val="1800"/>
              <a:buChar char="•"/>
              <a:defRPr>
                <a:solidFill>
                  <a:srgbClr val="262626"/>
                </a:solidFill>
                <a:latin typeface="Helvetica Neue"/>
                <a:ea typeface="Helvetica Neue"/>
                <a:cs typeface="Helvetica Neue"/>
                <a:sym typeface="Helvetica Neue"/>
              </a:defRPr>
            </a:lvl4pPr>
            <a:lvl5pPr indent="-342900" lvl="4" marL="2286000" algn="l">
              <a:lnSpc>
                <a:spcPct val="90000"/>
              </a:lnSpc>
              <a:spcBef>
                <a:spcPts val="375"/>
              </a:spcBef>
              <a:spcAft>
                <a:spcPts val="0"/>
              </a:spcAft>
              <a:buClr>
                <a:srgbClr val="262626"/>
              </a:buClr>
              <a:buSzPts val="1800"/>
              <a:buChar char="•"/>
              <a:defRPr>
                <a:solidFill>
                  <a:srgbClr val="262626"/>
                </a:solidFill>
                <a:latin typeface="Helvetica Neue"/>
                <a:ea typeface="Helvetica Neue"/>
                <a:cs typeface="Helvetica Neue"/>
                <a:sym typeface="Helvetica Neue"/>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77" name="Google Shape;177;p52"/>
          <p:cNvSpPr txBox="1"/>
          <p:nvPr>
            <p:ph idx="2" type="body"/>
          </p:nvPr>
        </p:nvSpPr>
        <p:spPr>
          <a:xfrm>
            <a:off x="4629150" y="1825625"/>
            <a:ext cx="3886200" cy="4351339"/>
          </a:xfrm>
          <a:prstGeom prst="rect">
            <a:avLst/>
          </a:prstGeom>
          <a:noFill/>
          <a:ln>
            <a:noFill/>
          </a:ln>
        </p:spPr>
        <p:txBody>
          <a:bodyPr anchorCtr="0" anchor="t" bIns="34275" lIns="68550" spcFirstLastPara="1" rIns="68550" wrap="square" tIns="34275">
            <a:normAutofit/>
          </a:bodyPr>
          <a:lstStyle>
            <a:lvl1pPr indent="-406400" lvl="0" marL="457200" algn="l">
              <a:lnSpc>
                <a:spcPct val="90000"/>
              </a:lnSpc>
              <a:spcBef>
                <a:spcPts val="750"/>
              </a:spcBef>
              <a:spcAft>
                <a:spcPts val="0"/>
              </a:spcAft>
              <a:buClr>
                <a:srgbClr val="262626"/>
              </a:buClr>
              <a:buSzPts val="2800"/>
              <a:buChar char="•"/>
              <a:defRPr b="0" i="0">
                <a:solidFill>
                  <a:srgbClr val="262626"/>
                </a:solidFill>
                <a:latin typeface="Calibri"/>
                <a:ea typeface="Calibri"/>
                <a:cs typeface="Calibri"/>
                <a:sym typeface="Calibri"/>
              </a:defRPr>
            </a:lvl1pPr>
            <a:lvl2pPr indent="-381000" lvl="1" marL="914400" algn="l">
              <a:lnSpc>
                <a:spcPct val="90000"/>
              </a:lnSpc>
              <a:spcBef>
                <a:spcPts val="375"/>
              </a:spcBef>
              <a:spcAft>
                <a:spcPts val="0"/>
              </a:spcAft>
              <a:buClr>
                <a:srgbClr val="262626"/>
              </a:buClr>
              <a:buSzPts val="2400"/>
              <a:buChar char="•"/>
              <a:defRPr>
                <a:solidFill>
                  <a:srgbClr val="262626"/>
                </a:solidFill>
                <a:latin typeface="Helvetica Neue"/>
                <a:ea typeface="Helvetica Neue"/>
                <a:cs typeface="Helvetica Neue"/>
                <a:sym typeface="Helvetica Neue"/>
              </a:defRPr>
            </a:lvl2pPr>
            <a:lvl3pPr indent="-355600" lvl="2" marL="1371600" algn="l">
              <a:lnSpc>
                <a:spcPct val="90000"/>
              </a:lnSpc>
              <a:spcBef>
                <a:spcPts val="375"/>
              </a:spcBef>
              <a:spcAft>
                <a:spcPts val="0"/>
              </a:spcAft>
              <a:buClr>
                <a:srgbClr val="262626"/>
              </a:buClr>
              <a:buSzPts val="2000"/>
              <a:buChar char="•"/>
              <a:defRPr>
                <a:solidFill>
                  <a:srgbClr val="262626"/>
                </a:solidFill>
                <a:latin typeface="Helvetica Neue"/>
                <a:ea typeface="Helvetica Neue"/>
                <a:cs typeface="Helvetica Neue"/>
                <a:sym typeface="Helvetica Neue"/>
              </a:defRPr>
            </a:lvl3pPr>
            <a:lvl4pPr indent="-342900" lvl="3" marL="1828800" algn="l">
              <a:lnSpc>
                <a:spcPct val="90000"/>
              </a:lnSpc>
              <a:spcBef>
                <a:spcPts val="375"/>
              </a:spcBef>
              <a:spcAft>
                <a:spcPts val="0"/>
              </a:spcAft>
              <a:buClr>
                <a:srgbClr val="262626"/>
              </a:buClr>
              <a:buSzPts val="1800"/>
              <a:buChar char="•"/>
              <a:defRPr>
                <a:solidFill>
                  <a:srgbClr val="262626"/>
                </a:solidFill>
                <a:latin typeface="Helvetica Neue"/>
                <a:ea typeface="Helvetica Neue"/>
                <a:cs typeface="Helvetica Neue"/>
                <a:sym typeface="Helvetica Neue"/>
              </a:defRPr>
            </a:lvl4pPr>
            <a:lvl5pPr indent="-342900" lvl="4" marL="2286000" algn="l">
              <a:lnSpc>
                <a:spcPct val="90000"/>
              </a:lnSpc>
              <a:spcBef>
                <a:spcPts val="375"/>
              </a:spcBef>
              <a:spcAft>
                <a:spcPts val="0"/>
              </a:spcAft>
              <a:buClr>
                <a:srgbClr val="262626"/>
              </a:buClr>
              <a:buSzPts val="1800"/>
              <a:buChar char="•"/>
              <a:defRPr>
                <a:solidFill>
                  <a:srgbClr val="262626"/>
                </a:solidFill>
                <a:latin typeface="Helvetica Neue"/>
                <a:ea typeface="Helvetica Neue"/>
                <a:cs typeface="Helvetica Neue"/>
                <a:sym typeface="Helvetica Neue"/>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78" name="Google Shape;178;p52"/>
          <p:cNvSpPr txBox="1"/>
          <p:nvPr>
            <p:ph idx="12" type="sldNum"/>
          </p:nvPr>
        </p:nvSpPr>
        <p:spPr>
          <a:xfrm>
            <a:off x="8281015" y="6441423"/>
            <a:ext cx="828011" cy="365125"/>
          </a:xfrm>
          <a:prstGeom prst="rect">
            <a:avLst/>
          </a:prstGeom>
          <a:noFill/>
          <a:ln>
            <a:noFill/>
          </a:ln>
        </p:spPr>
        <p:txBody>
          <a:bodyPr anchorCtr="0" anchor="ctr" bIns="34275" lIns="68550" spcFirstLastPara="1" rIns="68550" wrap="square" tIns="34275">
            <a:noAutofit/>
          </a:bodyPr>
          <a:lstStyle>
            <a:lvl1pPr indent="0" lvl="0" marL="0" marR="0" rtl="0" algn="r">
              <a:lnSpc>
                <a:spcPct val="100000"/>
              </a:lnSpc>
              <a:spcBef>
                <a:spcPts val="0"/>
              </a:spcBef>
              <a:spcAft>
                <a:spcPts val="0"/>
              </a:spcAft>
              <a:buClr>
                <a:srgbClr val="000000"/>
              </a:buClr>
              <a:buSzPts val="1800"/>
              <a:buFont typeface="Arial"/>
              <a:buNone/>
              <a:defRPr b="0" i="0" sz="1400" u="none" cap="none" strike="noStrike">
                <a:solidFill>
                  <a:srgbClr val="F2F2F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800"/>
              <a:buFont typeface="Arial"/>
              <a:buNone/>
              <a:defRPr b="0" i="0" sz="1400" u="none" cap="none" strike="noStrike">
                <a:solidFill>
                  <a:srgbClr val="F2F2F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800"/>
              <a:buFont typeface="Arial"/>
              <a:buNone/>
              <a:defRPr b="0" i="0" sz="1400" u="none" cap="none" strike="noStrike">
                <a:solidFill>
                  <a:srgbClr val="F2F2F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800"/>
              <a:buFont typeface="Arial"/>
              <a:buNone/>
              <a:defRPr b="0" i="0" sz="1400" u="none" cap="none" strike="noStrike">
                <a:solidFill>
                  <a:srgbClr val="F2F2F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800"/>
              <a:buFont typeface="Arial"/>
              <a:buNone/>
              <a:defRPr b="0" i="0" sz="1400" u="none" cap="none" strike="noStrike">
                <a:solidFill>
                  <a:srgbClr val="F2F2F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800"/>
              <a:buFont typeface="Arial"/>
              <a:buNone/>
              <a:defRPr b="0" i="0" sz="1400" u="none" cap="none" strike="noStrike">
                <a:solidFill>
                  <a:srgbClr val="F2F2F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800"/>
              <a:buFont typeface="Arial"/>
              <a:buNone/>
              <a:defRPr b="0" i="0" sz="1400" u="none" cap="none" strike="noStrike">
                <a:solidFill>
                  <a:srgbClr val="F2F2F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800"/>
              <a:buFont typeface="Arial"/>
              <a:buNone/>
              <a:defRPr b="0" i="0" sz="1400" u="none" cap="none" strike="noStrike">
                <a:solidFill>
                  <a:srgbClr val="F2F2F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800"/>
              <a:buFont typeface="Arial"/>
              <a:buNone/>
              <a:defRPr b="0" i="0" sz="1400" u="none" cap="none" strike="noStrike">
                <a:solidFill>
                  <a:srgbClr val="F2F2F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r>
              <a:rPr lang="en-US"/>
              <a:t> </a:t>
            </a:r>
            <a:endParaRPr>
              <a:solidFill>
                <a:srgbClr val="000000"/>
              </a:solidFill>
              <a:latin typeface="Arial"/>
              <a:ea typeface="Arial"/>
              <a:cs typeface="Arial"/>
              <a:sym typeface="Arial"/>
            </a:endParaRPr>
          </a:p>
        </p:txBody>
      </p:sp>
      <p:sp>
        <p:nvSpPr>
          <p:cNvPr id="179" name="Google Shape;179;p52"/>
          <p:cNvSpPr txBox="1"/>
          <p:nvPr>
            <p:ph idx="11" type="ftr"/>
          </p:nvPr>
        </p:nvSpPr>
        <p:spPr>
          <a:xfrm>
            <a:off x="916101" y="6441423"/>
            <a:ext cx="7027007" cy="365125"/>
          </a:xfrm>
          <a:prstGeom prst="rect">
            <a:avLst/>
          </a:prstGeom>
          <a:noFill/>
          <a:ln>
            <a:noFill/>
          </a:ln>
        </p:spPr>
        <p:txBody>
          <a:bodyPr anchorCtr="0" anchor="ctr" bIns="34275" lIns="68550" spcFirstLastPara="1" rIns="68550" wrap="square" tIns="34275">
            <a:noAutofit/>
          </a:bodyPr>
          <a:lstStyle>
            <a:lvl1pPr lvl="0" marR="0" rtl="0" algn="l">
              <a:lnSpc>
                <a:spcPct val="100000"/>
              </a:lnSpc>
              <a:spcBef>
                <a:spcPts val="900"/>
              </a:spcBef>
              <a:spcAft>
                <a:spcPts val="0"/>
              </a:spcAft>
              <a:buClr>
                <a:srgbClr val="F2F2F2"/>
              </a:buClr>
              <a:buSzPts val="1400"/>
              <a:buFont typeface="Calibri"/>
              <a:buNone/>
              <a:defRPr b="0" i="0" sz="1400">
                <a:solidFill>
                  <a:srgbClr val="F2F2F2"/>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6" name="Shape 186"/>
        <p:cNvGrpSpPr/>
        <p:nvPr/>
      </p:nvGrpSpPr>
      <p:grpSpPr>
        <a:xfrm>
          <a:off x="0" y="0"/>
          <a:ext cx="0" cy="0"/>
          <a:chOff x="0" y="0"/>
          <a:chExt cx="0" cy="0"/>
        </a:xfrm>
      </p:grpSpPr>
      <p:sp>
        <p:nvSpPr>
          <p:cNvPr id="187" name="Google Shape;187;p36"/>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8" name="Google Shape;188;p36"/>
          <p:cNvSpPr txBox="1"/>
          <p:nvPr>
            <p:ph idx="10" type="dt"/>
          </p:nvPr>
        </p:nvSpPr>
        <p:spPr>
          <a:xfrm>
            <a:off x="628650" y="635636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9" name="Google Shape;189;p36"/>
          <p:cNvSpPr txBox="1"/>
          <p:nvPr>
            <p:ph idx="11" type="ftr"/>
          </p:nvPr>
        </p:nvSpPr>
        <p:spPr>
          <a:xfrm>
            <a:off x="3028950" y="635636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0" name="Google Shape;190;p36"/>
          <p:cNvSpPr txBox="1"/>
          <p:nvPr>
            <p:ph idx="12" type="sldNum"/>
          </p:nvPr>
        </p:nvSpPr>
        <p:spPr>
          <a:xfrm>
            <a:off x="6457950" y="635636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latin typeface="Calibri"/>
                <a:ea typeface="Calibri"/>
                <a:cs typeface="Calibri"/>
                <a:sym typeface="Calibri"/>
              </a:defRPr>
            </a:lvl1pPr>
            <a:lvl2pPr indent="0" lvl="1" marL="0" algn="r">
              <a:spcBef>
                <a:spcPts val="0"/>
              </a:spcBef>
              <a:buNone/>
              <a:defRPr>
                <a:solidFill>
                  <a:srgbClr val="888888"/>
                </a:solidFill>
                <a:latin typeface="Calibri"/>
                <a:ea typeface="Calibri"/>
                <a:cs typeface="Calibri"/>
                <a:sym typeface="Calibri"/>
              </a:defRPr>
            </a:lvl2pPr>
            <a:lvl3pPr indent="0" lvl="2" marL="0" algn="r">
              <a:spcBef>
                <a:spcPts val="0"/>
              </a:spcBef>
              <a:buNone/>
              <a:defRPr>
                <a:solidFill>
                  <a:srgbClr val="888888"/>
                </a:solidFill>
                <a:latin typeface="Calibri"/>
                <a:ea typeface="Calibri"/>
                <a:cs typeface="Calibri"/>
                <a:sym typeface="Calibri"/>
              </a:defRPr>
            </a:lvl3pPr>
            <a:lvl4pPr indent="0" lvl="3" marL="0" algn="r">
              <a:spcBef>
                <a:spcPts val="0"/>
              </a:spcBef>
              <a:buNone/>
              <a:defRPr>
                <a:solidFill>
                  <a:srgbClr val="888888"/>
                </a:solidFill>
                <a:latin typeface="Calibri"/>
                <a:ea typeface="Calibri"/>
                <a:cs typeface="Calibri"/>
                <a:sym typeface="Calibri"/>
              </a:defRPr>
            </a:lvl4pPr>
            <a:lvl5pPr indent="0" lvl="4" marL="0" algn="r">
              <a:spcBef>
                <a:spcPts val="0"/>
              </a:spcBef>
              <a:buNone/>
              <a:defRPr>
                <a:solidFill>
                  <a:srgbClr val="888888"/>
                </a:solidFill>
                <a:latin typeface="Calibri"/>
                <a:ea typeface="Calibri"/>
                <a:cs typeface="Calibri"/>
                <a:sym typeface="Calibri"/>
              </a:defRPr>
            </a:lvl5pPr>
            <a:lvl6pPr indent="0" lvl="5" marL="0" algn="r">
              <a:spcBef>
                <a:spcPts val="0"/>
              </a:spcBef>
              <a:buNone/>
              <a:defRPr>
                <a:solidFill>
                  <a:srgbClr val="888888"/>
                </a:solidFill>
                <a:latin typeface="Calibri"/>
                <a:ea typeface="Calibri"/>
                <a:cs typeface="Calibri"/>
                <a:sym typeface="Calibri"/>
              </a:defRPr>
            </a:lvl6pPr>
            <a:lvl7pPr indent="0" lvl="6" marL="0" algn="r">
              <a:spcBef>
                <a:spcPts val="0"/>
              </a:spcBef>
              <a:buNone/>
              <a:defRPr>
                <a:solidFill>
                  <a:srgbClr val="888888"/>
                </a:solidFill>
                <a:latin typeface="Calibri"/>
                <a:ea typeface="Calibri"/>
                <a:cs typeface="Calibri"/>
                <a:sym typeface="Calibri"/>
              </a:defRPr>
            </a:lvl7pPr>
            <a:lvl8pPr indent="0" lvl="7" marL="0" algn="r">
              <a:spcBef>
                <a:spcPts val="0"/>
              </a:spcBef>
              <a:buNone/>
              <a:defRPr>
                <a:solidFill>
                  <a:srgbClr val="888888"/>
                </a:solidFill>
                <a:latin typeface="Calibri"/>
                <a:ea typeface="Calibri"/>
                <a:cs typeface="Calibri"/>
                <a:sym typeface="Calibri"/>
              </a:defRPr>
            </a:lvl8pPr>
            <a:lvl9pPr indent="0" lvl="8" marL="0" algn="r">
              <a:spcBef>
                <a:spcPts val="0"/>
              </a:spcBef>
              <a:buNone/>
              <a:defRPr>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1" name="Shape 191"/>
        <p:cNvGrpSpPr/>
        <p:nvPr/>
      </p:nvGrpSpPr>
      <p:grpSpPr>
        <a:xfrm>
          <a:off x="0" y="0"/>
          <a:ext cx="0" cy="0"/>
          <a:chOff x="0" y="0"/>
          <a:chExt cx="0" cy="0"/>
        </a:xfrm>
      </p:grpSpPr>
      <p:sp>
        <p:nvSpPr>
          <p:cNvPr id="192" name="Google Shape;192;p53"/>
          <p:cNvSpPr txBox="1"/>
          <p:nvPr>
            <p:ph type="ctrTitle"/>
          </p:nvPr>
        </p:nvSpPr>
        <p:spPr>
          <a:xfrm>
            <a:off x="1143000" y="1122363"/>
            <a:ext cx="6858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3" name="Google Shape;193;p53"/>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94" name="Google Shape;194;p53"/>
          <p:cNvSpPr txBox="1"/>
          <p:nvPr>
            <p:ph idx="10" type="dt"/>
          </p:nvPr>
        </p:nvSpPr>
        <p:spPr>
          <a:xfrm>
            <a:off x="628650" y="635636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5" name="Google Shape;195;p53"/>
          <p:cNvSpPr txBox="1"/>
          <p:nvPr>
            <p:ph idx="11" type="ftr"/>
          </p:nvPr>
        </p:nvSpPr>
        <p:spPr>
          <a:xfrm>
            <a:off x="3028950" y="635636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6" name="Google Shape;196;p53"/>
          <p:cNvSpPr txBox="1"/>
          <p:nvPr>
            <p:ph idx="12" type="sldNum"/>
          </p:nvPr>
        </p:nvSpPr>
        <p:spPr>
          <a:xfrm>
            <a:off x="6457950" y="635636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latin typeface="Calibri"/>
                <a:ea typeface="Calibri"/>
                <a:cs typeface="Calibri"/>
                <a:sym typeface="Calibri"/>
              </a:defRPr>
            </a:lvl1pPr>
            <a:lvl2pPr indent="0" lvl="1" marL="0" algn="r">
              <a:spcBef>
                <a:spcPts val="0"/>
              </a:spcBef>
              <a:buNone/>
              <a:defRPr>
                <a:solidFill>
                  <a:srgbClr val="888888"/>
                </a:solidFill>
                <a:latin typeface="Calibri"/>
                <a:ea typeface="Calibri"/>
                <a:cs typeface="Calibri"/>
                <a:sym typeface="Calibri"/>
              </a:defRPr>
            </a:lvl2pPr>
            <a:lvl3pPr indent="0" lvl="2" marL="0" algn="r">
              <a:spcBef>
                <a:spcPts val="0"/>
              </a:spcBef>
              <a:buNone/>
              <a:defRPr>
                <a:solidFill>
                  <a:srgbClr val="888888"/>
                </a:solidFill>
                <a:latin typeface="Calibri"/>
                <a:ea typeface="Calibri"/>
                <a:cs typeface="Calibri"/>
                <a:sym typeface="Calibri"/>
              </a:defRPr>
            </a:lvl3pPr>
            <a:lvl4pPr indent="0" lvl="3" marL="0" algn="r">
              <a:spcBef>
                <a:spcPts val="0"/>
              </a:spcBef>
              <a:buNone/>
              <a:defRPr>
                <a:solidFill>
                  <a:srgbClr val="888888"/>
                </a:solidFill>
                <a:latin typeface="Calibri"/>
                <a:ea typeface="Calibri"/>
                <a:cs typeface="Calibri"/>
                <a:sym typeface="Calibri"/>
              </a:defRPr>
            </a:lvl4pPr>
            <a:lvl5pPr indent="0" lvl="4" marL="0" algn="r">
              <a:spcBef>
                <a:spcPts val="0"/>
              </a:spcBef>
              <a:buNone/>
              <a:defRPr>
                <a:solidFill>
                  <a:srgbClr val="888888"/>
                </a:solidFill>
                <a:latin typeface="Calibri"/>
                <a:ea typeface="Calibri"/>
                <a:cs typeface="Calibri"/>
                <a:sym typeface="Calibri"/>
              </a:defRPr>
            </a:lvl5pPr>
            <a:lvl6pPr indent="0" lvl="5" marL="0" algn="r">
              <a:spcBef>
                <a:spcPts val="0"/>
              </a:spcBef>
              <a:buNone/>
              <a:defRPr>
                <a:solidFill>
                  <a:srgbClr val="888888"/>
                </a:solidFill>
                <a:latin typeface="Calibri"/>
                <a:ea typeface="Calibri"/>
                <a:cs typeface="Calibri"/>
                <a:sym typeface="Calibri"/>
              </a:defRPr>
            </a:lvl6pPr>
            <a:lvl7pPr indent="0" lvl="6" marL="0" algn="r">
              <a:spcBef>
                <a:spcPts val="0"/>
              </a:spcBef>
              <a:buNone/>
              <a:defRPr>
                <a:solidFill>
                  <a:srgbClr val="888888"/>
                </a:solidFill>
                <a:latin typeface="Calibri"/>
                <a:ea typeface="Calibri"/>
                <a:cs typeface="Calibri"/>
                <a:sym typeface="Calibri"/>
              </a:defRPr>
            </a:lvl7pPr>
            <a:lvl8pPr indent="0" lvl="7" marL="0" algn="r">
              <a:spcBef>
                <a:spcPts val="0"/>
              </a:spcBef>
              <a:buNone/>
              <a:defRPr>
                <a:solidFill>
                  <a:srgbClr val="888888"/>
                </a:solidFill>
                <a:latin typeface="Calibri"/>
                <a:ea typeface="Calibri"/>
                <a:cs typeface="Calibri"/>
                <a:sym typeface="Calibri"/>
              </a:defRPr>
            </a:lvl8pPr>
            <a:lvl9pPr indent="0" lvl="8" marL="0" algn="r">
              <a:spcBef>
                <a:spcPts val="0"/>
              </a:spcBef>
              <a:buNone/>
              <a:defRPr>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7" name="Shape 197"/>
        <p:cNvGrpSpPr/>
        <p:nvPr/>
      </p:nvGrpSpPr>
      <p:grpSpPr>
        <a:xfrm>
          <a:off x="0" y="0"/>
          <a:ext cx="0" cy="0"/>
          <a:chOff x="0" y="0"/>
          <a:chExt cx="0" cy="0"/>
        </a:xfrm>
      </p:grpSpPr>
      <p:sp>
        <p:nvSpPr>
          <p:cNvPr id="198" name="Google Shape;198;p54"/>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9" name="Google Shape;199;p54"/>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0" name="Google Shape;200;p54"/>
          <p:cNvSpPr txBox="1"/>
          <p:nvPr>
            <p:ph idx="10" type="dt"/>
          </p:nvPr>
        </p:nvSpPr>
        <p:spPr>
          <a:xfrm>
            <a:off x="628650" y="635636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1" name="Google Shape;201;p54"/>
          <p:cNvSpPr txBox="1"/>
          <p:nvPr>
            <p:ph idx="11" type="ftr"/>
          </p:nvPr>
        </p:nvSpPr>
        <p:spPr>
          <a:xfrm>
            <a:off x="3028950" y="635636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2" name="Google Shape;202;p54"/>
          <p:cNvSpPr txBox="1"/>
          <p:nvPr>
            <p:ph idx="12" type="sldNum"/>
          </p:nvPr>
        </p:nvSpPr>
        <p:spPr>
          <a:xfrm>
            <a:off x="6457950" y="635636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latin typeface="Calibri"/>
                <a:ea typeface="Calibri"/>
                <a:cs typeface="Calibri"/>
                <a:sym typeface="Calibri"/>
              </a:defRPr>
            </a:lvl1pPr>
            <a:lvl2pPr indent="0" lvl="1" marL="0" algn="r">
              <a:spcBef>
                <a:spcPts val="0"/>
              </a:spcBef>
              <a:buNone/>
              <a:defRPr>
                <a:solidFill>
                  <a:srgbClr val="888888"/>
                </a:solidFill>
                <a:latin typeface="Calibri"/>
                <a:ea typeface="Calibri"/>
                <a:cs typeface="Calibri"/>
                <a:sym typeface="Calibri"/>
              </a:defRPr>
            </a:lvl2pPr>
            <a:lvl3pPr indent="0" lvl="2" marL="0" algn="r">
              <a:spcBef>
                <a:spcPts val="0"/>
              </a:spcBef>
              <a:buNone/>
              <a:defRPr>
                <a:solidFill>
                  <a:srgbClr val="888888"/>
                </a:solidFill>
                <a:latin typeface="Calibri"/>
                <a:ea typeface="Calibri"/>
                <a:cs typeface="Calibri"/>
                <a:sym typeface="Calibri"/>
              </a:defRPr>
            </a:lvl3pPr>
            <a:lvl4pPr indent="0" lvl="3" marL="0" algn="r">
              <a:spcBef>
                <a:spcPts val="0"/>
              </a:spcBef>
              <a:buNone/>
              <a:defRPr>
                <a:solidFill>
                  <a:srgbClr val="888888"/>
                </a:solidFill>
                <a:latin typeface="Calibri"/>
                <a:ea typeface="Calibri"/>
                <a:cs typeface="Calibri"/>
                <a:sym typeface="Calibri"/>
              </a:defRPr>
            </a:lvl4pPr>
            <a:lvl5pPr indent="0" lvl="4" marL="0" algn="r">
              <a:spcBef>
                <a:spcPts val="0"/>
              </a:spcBef>
              <a:buNone/>
              <a:defRPr>
                <a:solidFill>
                  <a:srgbClr val="888888"/>
                </a:solidFill>
                <a:latin typeface="Calibri"/>
                <a:ea typeface="Calibri"/>
                <a:cs typeface="Calibri"/>
                <a:sym typeface="Calibri"/>
              </a:defRPr>
            </a:lvl5pPr>
            <a:lvl6pPr indent="0" lvl="5" marL="0" algn="r">
              <a:spcBef>
                <a:spcPts val="0"/>
              </a:spcBef>
              <a:buNone/>
              <a:defRPr>
                <a:solidFill>
                  <a:srgbClr val="888888"/>
                </a:solidFill>
                <a:latin typeface="Calibri"/>
                <a:ea typeface="Calibri"/>
                <a:cs typeface="Calibri"/>
                <a:sym typeface="Calibri"/>
              </a:defRPr>
            </a:lvl6pPr>
            <a:lvl7pPr indent="0" lvl="6" marL="0" algn="r">
              <a:spcBef>
                <a:spcPts val="0"/>
              </a:spcBef>
              <a:buNone/>
              <a:defRPr>
                <a:solidFill>
                  <a:srgbClr val="888888"/>
                </a:solidFill>
                <a:latin typeface="Calibri"/>
                <a:ea typeface="Calibri"/>
                <a:cs typeface="Calibri"/>
                <a:sym typeface="Calibri"/>
              </a:defRPr>
            </a:lvl7pPr>
            <a:lvl8pPr indent="0" lvl="7" marL="0" algn="r">
              <a:spcBef>
                <a:spcPts val="0"/>
              </a:spcBef>
              <a:buNone/>
              <a:defRPr>
                <a:solidFill>
                  <a:srgbClr val="888888"/>
                </a:solidFill>
                <a:latin typeface="Calibri"/>
                <a:ea typeface="Calibri"/>
                <a:cs typeface="Calibri"/>
                <a:sym typeface="Calibri"/>
              </a:defRPr>
            </a:lvl8pPr>
            <a:lvl9pPr indent="0" lvl="8" marL="0" algn="r">
              <a:spcBef>
                <a:spcPts val="0"/>
              </a:spcBef>
              <a:buNone/>
              <a:defRPr>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3" name="Shape 203"/>
        <p:cNvGrpSpPr/>
        <p:nvPr/>
      </p:nvGrpSpPr>
      <p:grpSpPr>
        <a:xfrm>
          <a:off x="0" y="0"/>
          <a:ext cx="0" cy="0"/>
          <a:chOff x="0" y="0"/>
          <a:chExt cx="0" cy="0"/>
        </a:xfrm>
      </p:grpSpPr>
      <p:sp>
        <p:nvSpPr>
          <p:cNvPr id="204" name="Google Shape;204;p55"/>
          <p:cNvSpPr txBox="1"/>
          <p:nvPr>
            <p:ph type="title"/>
          </p:nvPr>
        </p:nvSpPr>
        <p:spPr>
          <a:xfrm>
            <a:off x="623888" y="1709749"/>
            <a:ext cx="78867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5" name="Google Shape;205;p55"/>
          <p:cNvSpPr txBox="1"/>
          <p:nvPr>
            <p:ph idx="1" type="body"/>
          </p:nvPr>
        </p:nvSpPr>
        <p:spPr>
          <a:xfrm>
            <a:off x="623888" y="4589474"/>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06" name="Google Shape;206;p55"/>
          <p:cNvSpPr txBox="1"/>
          <p:nvPr>
            <p:ph idx="10" type="dt"/>
          </p:nvPr>
        </p:nvSpPr>
        <p:spPr>
          <a:xfrm>
            <a:off x="628650" y="635636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7" name="Google Shape;207;p55"/>
          <p:cNvSpPr txBox="1"/>
          <p:nvPr>
            <p:ph idx="11" type="ftr"/>
          </p:nvPr>
        </p:nvSpPr>
        <p:spPr>
          <a:xfrm>
            <a:off x="3028950" y="635636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8" name="Google Shape;208;p55"/>
          <p:cNvSpPr txBox="1"/>
          <p:nvPr>
            <p:ph idx="12" type="sldNum"/>
          </p:nvPr>
        </p:nvSpPr>
        <p:spPr>
          <a:xfrm>
            <a:off x="6457950" y="635636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latin typeface="Calibri"/>
                <a:ea typeface="Calibri"/>
                <a:cs typeface="Calibri"/>
                <a:sym typeface="Calibri"/>
              </a:defRPr>
            </a:lvl1pPr>
            <a:lvl2pPr indent="0" lvl="1" marL="0" algn="r">
              <a:spcBef>
                <a:spcPts val="0"/>
              </a:spcBef>
              <a:buNone/>
              <a:defRPr>
                <a:solidFill>
                  <a:srgbClr val="888888"/>
                </a:solidFill>
                <a:latin typeface="Calibri"/>
                <a:ea typeface="Calibri"/>
                <a:cs typeface="Calibri"/>
                <a:sym typeface="Calibri"/>
              </a:defRPr>
            </a:lvl2pPr>
            <a:lvl3pPr indent="0" lvl="2" marL="0" algn="r">
              <a:spcBef>
                <a:spcPts val="0"/>
              </a:spcBef>
              <a:buNone/>
              <a:defRPr>
                <a:solidFill>
                  <a:srgbClr val="888888"/>
                </a:solidFill>
                <a:latin typeface="Calibri"/>
                <a:ea typeface="Calibri"/>
                <a:cs typeface="Calibri"/>
                <a:sym typeface="Calibri"/>
              </a:defRPr>
            </a:lvl3pPr>
            <a:lvl4pPr indent="0" lvl="3" marL="0" algn="r">
              <a:spcBef>
                <a:spcPts val="0"/>
              </a:spcBef>
              <a:buNone/>
              <a:defRPr>
                <a:solidFill>
                  <a:srgbClr val="888888"/>
                </a:solidFill>
                <a:latin typeface="Calibri"/>
                <a:ea typeface="Calibri"/>
                <a:cs typeface="Calibri"/>
                <a:sym typeface="Calibri"/>
              </a:defRPr>
            </a:lvl4pPr>
            <a:lvl5pPr indent="0" lvl="4" marL="0" algn="r">
              <a:spcBef>
                <a:spcPts val="0"/>
              </a:spcBef>
              <a:buNone/>
              <a:defRPr>
                <a:solidFill>
                  <a:srgbClr val="888888"/>
                </a:solidFill>
                <a:latin typeface="Calibri"/>
                <a:ea typeface="Calibri"/>
                <a:cs typeface="Calibri"/>
                <a:sym typeface="Calibri"/>
              </a:defRPr>
            </a:lvl5pPr>
            <a:lvl6pPr indent="0" lvl="5" marL="0" algn="r">
              <a:spcBef>
                <a:spcPts val="0"/>
              </a:spcBef>
              <a:buNone/>
              <a:defRPr>
                <a:solidFill>
                  <a:srgbClr val="888888"/>
                </a:solidFill>
                <a:latin typeface="Calibri"/>
                <a:ea typeface="Calibri"/>
                <a:cs typeface="Calibri"/>
                <a:sym typeface="Calibri"/>
              </a:defRPr>
            </a:lvl6pPr>
            <a:lvl7pPr indent="0" lvl="6" marL="0" algn="r">
              <a:spcBef>
                <a:spcPts val="0"/>
              </a:spcBef>
              <a:buNone/>
              <a:defRPr>
                <a:solidFill>
                  <a:srgbClr val="888888"/>
                </a:solidFill>
                <a:latin typeface="Calibri"/>
                <a:ea typeface="Calibri"/>
                <a:cs typeface="Calibri"/>
                <a:sym typeface="Calibri"/>
              </a:defRPr>
            </a:lvl7pPr>
            <a:lvl8pPr indent="0" lvl="7" marL="0" algn="r">
              <a:spcBef>
                <a:spcPts val="0"/>
              </a:spcBef>
              <a:buNone/>
              <a:defRPr>
                <a:solidFill>
                  <a:srgbClr val="888888"/>
                </a:solidFill>
                <a:latin typeface="Calibri"/>
                <a:ea typeface="Calibri"/>
                <a:cs typeface="Calibri"/>
                <a:sym typeface="Calibri"/>
              </a:defRPr>
            </a:lvl8pPr>
            <a:lvl9pPr indent="0" lvl="8" marL="0" algn="r">
              <a:spcBef>
                <a:spcPts val="0"/>
              </a:spcBef>
              <a:buNone/>
              <a:defRPr>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 name="Shape 27"/>
        <p:cNvGrpSpPr/>
        <p:nvPr/>
      </p:nvGrpSpPr>
      <p:grpSpPr>
        <a:xfrm>
          <a:off x="0" y="0"/>
          <a:ext cx="0" cy="0"/>
          <a:chOff x="0" y="0"/>
          <a:chExt cx="0" cy="0"/>
        </a:xfrm>
      </p:grpSpPr>
      <p:sp>
        <p:nvSpPr>
          <p:cNvPr id="28" name="Google Shape;28;p42"/>
          <p:cNvSpPr txBox="1"/>
          <p:nvPr>
            <p:ph idx="10" type="dt"/>
          </p:nvPr>
        </p:nvSpPr>
        <p:spPr>
          <a:xfrm>
            <a:off x="457200" y="6356362"/>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2"/>
          <p:cNvSpPr txBox="1"/>
          <p:nvPr>
            <p:ph idx="11" type="ftr"/>
          </p:nvPr>
        </p:nvSpPr>
        <p:spPr>
          <a:xfrm>
            <a:off x="3124200" y="6356362"/>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2"/>
          <p:cNvSpPr txBox="1"/>
          <p:nvPr>
            <p:ph idx="12" type="sldNum"/>
          </p:nvPr>
        </p:nvSpPr>
        <p:spPr>
          <a:xfrm>
            <a:off x="6553200" y="6356362"/>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09" name="Shape 209"/>
        <p:cNvGrpSpPr/>
        <p:nvPr/>
      </p:nvGrpSpPr>
      <p:grpSpPr>
        <a:xfrm>
          <a:off x="0" y="0"/>
          <a:ext cx="0" cy="0"/>
          <a:chOff x="0" y="0"/>
          <a:chExt cx="0" cy="0"/>
        </a:xfrm>
      </p:grpSpPr>
      <p:sp>
        <p:nvSpPr>
          <p:cNvPr id="210" name="Google Shape;210;p56"/>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1" name="Google Shape;211;p56"/>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2" name="Google Shape;212;p56"/>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3" name="Google Shape;213;p56"/>
          <p:cNvSpPr txBox="1"/>
          <p:nvPr>
            <p:ph idx="10" type="dt"/>
          </p:nvPr>
        </p:nvSpPr>
        <p:spPr>
          <a:xfrm>
            <a:off x="628650" y="635636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4" name="Google Shape;214;p56"/>
          <p:cNvSpPr txBox="1"/>
          <p:nvPr>
            <p:ph idx="11" type="ftr"/>
          </p:nvPr>
        </p:nvSpPr>
        <p:spPr>
          <a:xfrm>
            <a:off x="3028950" y="635636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5" name="Google Shape;215;p56"/>
          <p:cNvSpPr txBox="1"/>
          <p:nvPr>
            <p:ph idx="12" type="sldNum"/>
          </p:nvPr>
        </p:nvSpPr>
        <p:spPr>
          <a:xfrm>
            <a:off x="6457950" y="635636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latin typeface="Calibri"/>
                <a:ea typeface="Calibri"/>
                <a:cs typeface="Calibri"/>
                <a:sym typeface="Calibri"/>
              </a:defRPr>
            </a:lvl1pPr>
            <a:lvl2pPr indent="0" lvl="1" marL="0" algn="r">
              <a:spcBef>
                <a:spcPts val="0"/>
              </a:spcBef>
              <a:buNone/>
              <a:defRPr>
                <a:solidFill>
                  <a:srgbClr val="888888"/>
                </a:solidFill>
                <a:latin typeface="Calibri"/>
                <a:ea typeface="Calibri"/>
                <a:cs typeface="Calibri"/>
                <a:sym typeface="Calibri"/>
              </a:defRPr>
            </a:lvl2pPr>
            <a:lvl3pPr indent="0" lvl="2" marL="0" algn="r">
              <a:spcBef>
                <a:spcPts val="0"/>
              </a:spcBef>
              <a:buNone/>
              <a:defRPr>
                <a:solidFill>
                  <a:srgbClr val="888888"/>
                </a:solidFill>
                <a:latin typeface="Calibri"/>
                <a:ea typeface="Calibri"/>
                <a:cs typeface="Calibri"/>
                <a:sym typeface="Calibri"/>
              </a:defRPr>
            </a:lvl3pPr>
            <a:lvl4pPr indent="0" lvl="3" marL="0" algn="r">
              <a:spcBef>
                <a:spcPts val="0"/>
              </a:spcBef>
              <a:buNone/>
              <a:defRPr>
                <a:solidFill>
                  <a:srgbClr val="888888"/>
                </a:solidFill>
                <a:latin typeface="Calibri"/>
                <a:ea typeface="Calibri"/>
                <a:cs typeface="Calibri"/>
                <a:sym typeface="Calibri"/>
              </a:defRPr>
            </a:lvl4pPr>
            <a:lvl5pPr indent="0" lvl="4" marL="0" algn="r">
              <a:spcBef>
                <a:spcPts val="0"/>
              </a:spcBef>
              <a:buNone/>
              <a:defRPr>
                <a:solidFill>
                  <a:srgbClr val="888888"/>
                </a:solidFill>
                <a:latin typeface="Calibri"/>
                <a:ea typeface="Calibri"/>
                <a:cs typeface="Calibri"/>
                <a:sym typeface="Calibri"/>
              </a:defRPr>
            </a:lvl5pPr>
            <a:lvl6pPr indent="0" lvl="5" marL="0" algn="r">
              <a:spcBef>
                <a:spcPts val="0"/>
              </a:spcBef>
              <a:buNone/>
              <a:defRPr>
                <a:solidFill>
                  <a:srgbClr val="888888"/>
                </a:solidFill>
                <a:latin typeface="Calibri"/>
                <a:ea typeface="Calibri"/>
                <a:cs typeface="Calibri"/>
                <a:sym typeface="Calibri"/>
              </a:defRPr>
            </a:lvl6pPr>
            <a:lvl7pPr indent="0" lvl="6" marL="0" algn="r">
              <a:spcBef>
                <a:spcPts val="0"/>
              </a:spcBef>
              <a:buNone/>
              <a:defRPr>
                <a:solidFill>
                  <a:srgbClr val="888888"/>
                </a:solidFill>
                <a:latin typeface="Calibri"/>
                <a:ea typeface="Calibri"/>
                <a:cs typeface="Calibri"/>
                <a:sym typeface="Calibri"/>
              </a:defRPr>
            </a:lvl7pPr>
            <a:lvl8pPr indent="0" lvl="7" marL="0" algn="r">
              <a:spcBef>
                <a:spcPts val="0"/>
              </a:spcBef>
              <a:buNone/>
              <a:defRPr>
                <a:solidFill>
                  <a:srgbClr val="888888"/>
                </a:solidFill>
                <a:latin typeface="Calibri"/>
                <a:ea typeface="Calibri"/>
                <a:cs typeface="Calibri"/>
                <a:sym typeface="Calibri"/>
              </a:defRPr>
            </a:lvl8pPr>
            <a:lvl9pPr indent="0" lvl="8" marL="0" algn="r">
              <a:spcBef>
                <a:spcPts val="0"/>
              </a:spcBef>
              <a:buNone/>
              <a:defRPr>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16" name="Shape 216"/>
        <p:cNvGrpSpPr/>
        <p:nvPr/>
      </p:nvGrpSpPr>
      <p:grpSpPr>
        <a:xfrm>
          <a:off x="0" y="0"/>
          <a:ext cx="0" cy="0"/>
          <a:chOff x="0" y="0"/>
          <a:chExt cx="0" cy="0"/>
        </a:xfrm>
      </p:grpSpPr>
      <p:sp>
        <p:nvSpPr>
          <p:cNvPr id="217" name="Google Shape;217;p57"/>
          <p:cNvSpPr txBox="1"/>
          <p:nvPr>
            <p:ph type="title"/>
          </p:nvPr>
        </p:nvSpPr>
        <p:spPr>
          <a:xfrm>
            <a:off x="629841" y="365129"/>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8" name="Google Shape;218;p57"/>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19" name="Google Shape;219;p57"/>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0" name="Google Shape;220;p57"/>
          <p:cNvSpPr txBox="1"/>
          <p:nvPr>
            <p:ph idx="3" type="body"/>
          </p:nvPr>
        </p:nvSpPr>
        <p:spPr>
          <a:xfrm>
            <a:off x="4629152" y="1681163"/>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21" name="Google Shape;221;p57"/>
          <p:cNvSpPr txBox="1"/>
          <p:nvPr>
            <p:ph idx="4" type="body"/>
          </p:nvPr>
        </p:nvSpPr>
        <p:spPr>
          <a:xfrm>
            <a:off x="4629152" y="2505075"/>
            <a:ext cx="3887391"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2" name="Google Shape;222;p57"/>
          <p:cNvSpPr txBox="1"/>
          <p:nvPr>
            <p:ph idx="10" type="dt"/>
          </p:nvPr>
        </p:nvSpPr>
        <p:spPr>
          <a:xfrm>
            <a:off x="628650" y="635636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3" name="Google Shape;223;p57"/>
          <p:cNvSpPr txBox="1"/>
          <p:nvPr>
            <p:ph idx="11" type="ftr"/>
          </p:nvPr>
        </p:nvSpPr>
        <p:spPr>
          <a:xfrm>
            <a:off x="3028950" y="635636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4" name="Google Shape;224;p57"/>
          <p:cNvSpPr txBox="1"/>
          <p:nvPr>
            <p:ph idx="12" type="sldNum"/>
          </p:nvPr>
        </p:nvSpPr>
        <p:spPr>
          <a:xfrm>
            <a:off x="6457950" y="635636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latin typeface="Calibri"/>
                <a:ea typeface="Calibri"/>
                <a:cs typeface="Calibri"/>
                <a:sym typeface="Calibri"/>
              </a:defRPr>
            </a:lvl1pPr>
            <a:lvl2pPr indent="0" lvl="1" marL="0" algn="r">
              <a:spcBef>
                <a:spcPts val="0"/>
              </a:spcBef>
              <a:buNone/>
              <a:defRPr>
                <a:solidFill>
                  <a:srgbClr val="888888"/>
                </a:solidFill>
                <a:latin typeface="Calibri"/>
                <a:ea typeface="Calibri"/>
                <a:cs typeface="Calibri"/>
                <a:sym typeface="Calibri"/>
              </a:defRPr>
            </a:lvl2pPr>
            <a:lvl3pPr indent="0" lvl="2" marL="0" algn="r">
              <a:spcBef>
                <a:spcPts val="0"/>
              </a:spcBef>
              <a:buNone/>
              <a:defRPr>
                <a:solidFill>
                  <a:srgbClr val="888888"/>
                </a:solidFill>
                <a:latin typeface="Calibri"/>
                <a:ea typeface="Calibri"/>
                <a:cs typeface="Calibri"/>
                <a:sym typeface="Calibri"/>
              </a:defRPr>
            </a:lvl3pPr>
            <a:lvl4pPr indent="0" lvl="3" marL="0" algn="r">
              <a:spcBef>
                <a:spcPts val="0"/>
              </a:spcBef>
              <a:buNone/>
              <a:defRPr>
                <a:solidFill>
                  <a:srgbClr val="888888"/>
                </a:solidFill>
                <a:latin typeface="Calibri"/>
                <a:ea typeface="Calibri"/>
                <a:cs typeface="Calibri"/>
                <a:sym typeface="Calibri"/>
              </a:defRPr>
            </a:lvl4pPr>
            <a:lvl5pPr indent="0" lvl="4" marL="0" algn="r">
              <a:spcBef>
                <a:spcPts val="0"/>
              </a:spcBef>
              <a:buNone/>
              <a:defRPr>
                <a:solidFill>
                  <a:srgbClr val="888888"/>
                </a:solidFill>
                <a:latin typeface="Calibri"/>
                <a:ea typeface="Calibri"/>
                <a:cs typeface="Calibri"/>
                <a:sym typeface="Calibri"/>
              </a:defRPr>
            </a:lvl5pPr>
            <a:lvl6pPr indent="0" lvl="5" marL="0" algn="r">
              <a:spcBef>
                <a:spcPts val="0"/>
              </a:spcBef>
              <a:buNone/>
              <a:defRPr>
                <a:solidFill>
                  <a:srgbClr val="888888"/>
                </a:solidFill>
                <a:latin typeface="Calibri"/>
                <a:ea typeface="Calibri"/>
                <a:cs typeface="Calibri"/>
                <a:sym typeface="Calibri"/>
              </a:defRPr>
            </a:lvl6pPr>
            <a:lvl7pPr indent="0" lvl="6" marL="0" algn="r">
              <a:spcBef>
                <a:spcPts val="0"/>
              </a:spcBef>
              <a:buNone/>
              <a:defRPr>
                <a:solidFill>
                  <a:srgbClr val="888888"/>
                </a:solidFill>
                <a:latin typeface="Calibri"/>
                <a:ea typeface="Calibri"/>
                <a:cs typeface="Calibri"/>
                <a:sym typeface="Calibri"/>
              </a:defRPr>
            </a:lvl7pPr>
            <a:lvl8pPr indent="0" lvl="7" marL="0" algn="r">
              <a:spcBef>
                <a:spcPts val="0"/>
              </a:spcBef>
              <a:buNone/>
              <a:defRPr>
                <a:solidFill>
                  <a:srgbClr val="888888"/>
                </a:solidFill>
                <a:latin typeface="Calibri"/>
                <a:ea typeface="Calibri"/>
                <a:cs typeface="Calibri"/>
                <a:sym typeface="Calibri"/>
              </a:defRPr>
            </a:lvl8pPr>
            <a:lvl9pPr indent="0" lvl="8" marL="0" algn="r">
              <a:spcBef>
                <a:spcPts val="0"/>
              </a:spcBef>
              <a:buNone/>
              <a:defRPr>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5" name="Shape 225"/>
        <p:cNvGrpSpPr/>
        <p:nvPr/>
      </p:nvGrpSpPr>
      <p:grpSpPr>
        <a:xfrm>
          <a:off x="0" y="0"/>
          <a:ext cx="0" cy="0"/>
          <a:chOff x="0" y="0"/>
          <a:chExt cx="0" cy="0"/>
        </a:xfrm>
      </p:grpSpPr>
      <p:sp>
        <p:nvSpPr>
          <p:cNvPr id="226" name="Google Shape;226;p58"/>
          <p:cNvSpPr txBox="1"/>
          <p:nvPr>
            <p:ph idx="10" type="dt"/>
          </p:nvPr>
        </p:nvSpPr>
        <p:spPr>
          <a:xfrm>
            <a:off x="628650" y="635636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7" name="Google Shape;227;p58"/>
          <p:cNvSpPr txBox="1"/>
          <p:nvPr>
            <p:ph idx="11" type="ftr"/>
          </p:nvPr>
        </p:nvSpPr>
        <p:spPr>
          <a:xfrm>
            <a:off x="3028950" y="635636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8" name="Google Shape;228;p58"/>
          <p:cNvSpPr txBox="1"/>
          <p:nvPr>
            <p:ph idx="12" type="sldNum"/>
          </p:nvPr>
        </p:nvSpPr>
        <p:spPr>
          <a:xfrm>
            <a:off x="6457950" y="635636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latin typeface="Calibri"/>
                <a:ea typeface="Calibri"/>
                <a:cs typeface="Calibri"/>
                <a:sym typeface="Calibri"/>
              </a:defRPr>
            </a:lvl1pPr>
            <a:lvl2pPr indent="0" lvl="1" marL="0" algn="r">
              <a:spcBef>
                <a:spcPts val="0"/>
              </a:spcBef>
              <a:buNone/>
              <a:defRPr>
                <a:solidFill>
                  <a:srgbClr val="888888"/>
                </a:solidFill>
                <a:latin typeface="Calibri"/>
                <a:ea typeface="Calibri"/>
                <a:cs typeface="Calibri"/>
                <a:sym typeface="Calibri"/>
              </a:defRPr>
            </a:lvl2pPr>
            <a:lvl3pPr indent="0" lvl="2" marL="0" algn="r">
              <a:spcBef>
                <a:spcPts val="0"/>
              </a:spcBef>
              <a:buNone/>
              <a:defRPr>
                <a:solidFill>
                  <a:srgbClr val="888888"/>
                </a:solidFill>
                <a:latin typeface="Calibri"/>
                <a:ea typeface="Calibri"/>
                <a:cs typeface="Calibri"/>
                <a:sym typeface="Calibri"/>
              </a:defRPr>
            </a:lvl3pPr>
            <a:lvl4pPr indent="0" lvl="3" marL="0" algn="r">
              <a:spcBef>
                <a:spcPts val="0"/>
              </a:spcBef>
              <a:buNone/>
              <a:defRPr>
                <a:solidFill>
                  <a:srgbClr val="888888"/>
                </a:solidFill>
                <a:latin typeface="Calibri"/>
                <a:ea typeface="Calibri"/>
                <a:cs typeface="Calibri"/>
                <a:sym typeface="Calibri"/>
              </a:defRPr>
            </a:lvl4pPr>
            <a:lvl5pPr indent="0" lvl="4" marL="0" algn="r">
              <a:spcBef>
                <a:spcPts val="0"/>
              </a:spcBef>
              <a:buNone/>
              <a:defRPr>
                <a:solidFill>
                  <a:srgbClr val="888888"/>
                </a:solidFill>
                <a:latin typeface="Calibri"/>
                <a:ea typeface="Calibri"/>
                <a:cs typeface="Calibri"/>
                <a:sym typeface="Calibri"/>
              </a:defRPr>
            </a:lvl5pPr>
            <a:lvl6pPr indent="0" lvl="5" marL="0" algn="r">
              <a:spcBef>
                <a:spcPts val="0"/>
              </a:spcBef>
              <a:buNone/>
              <a:defRPr>
                <a:solidFill>
                  <a:srgbClr val="888888"/>
                </a:solidFill>
                <a:latin typeface="Calibri"/>
                <a:ea typeface="Calibri"/>
                <a:cs typeface="Calibri"/>
                <a:sym typeface="Calibri"/>
              </a:defRPr>
            </a:lvl6pPr>
            <a:lvl7pPr indent="0" lvl="6" marL="0" algn="r">
              <a:spcBef>
                <a:spcPts val="0"/>
              </a:spcBef>
              <a:buNone/>
              <a:defRPr>
                <a:solidFill>
                  <a:srgbClr val="888888"/>
                </a:solidFill>
                <a:latin typeface="Calibri"/>
                <a:ea typeface="Calibri"/>
                <a:cs typeface="Calibri"/>
                <a:sym typeface="Calibri"/>
              </a:defRPr>
            </a:lvl7pPr>
            <a:lvl8pPr indent="0" lvl="7" marL="0" algn="r">
              <a:spcBef>
                <a:spcPts val="0"/>
              </a:spcBef>
              <a:buNone/>
              <a:defRPr>
                <a:solidFill>
                  <a:srgbClr val="888888"/>
                </a:solidFill>
                <a:latin typeface="Calibri"/>
                <a:ea typeface="Calibri"/>
                <a:cs typeface="Calibri"/>
                <a:sym typeface="Calibri"/>
              </a:defRPr>
            </a:lvl8pPr>
            <a:lvl9pPr indent="0" lvl="8" marL="0" algn="r">
              <a:spcBef>
                <a:spcPts val="0"/>
              </a:spcBef>
              <a:buNone/>
              <a:defRPr>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29" name="Shape 229"/>
        <p:cNvGrpSpPr/>
        <p:nvPr/>
      </p:nvGrpSpPr>
      <p:grpSpPr>
        <a:xfrm>
          <a:off x="0" y="0"/>
          <a:ext cx="0" cy="0"/>
          <a:chOff x="0" y="0"/>
          <a:chExt cx="0" cy="0"/>
        </a:xfrm>
      </p:grpSpPr>
      <p:sp>
        <p:nvSpPr>
          <p:cNvPr id="230" name="Google Shape;230;p59"/>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1" name="Google Shape;231;p59"/>
          <p:cNvSpPr txBox="1"/>
          <p:nvPr>
            <p:ph idx="1" type="body"/>
          </p:nvPr>
        </p:nvSpPr>
        <p:spPr>
          <a:xfrm>
            <a:off x="3887391" y="987436"/>
            <a:ext cx="462915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32" name="Google Shape;232;p59"/>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33" name="Google Shape;233;p59"/>
          <p:cNvSpPr txBox="1"/>
          <p:nvPr>
            <p:ph idx="10" type="dt"/>
          </p:nvPr>
        </p:nvSpPr>
        <p:spPr>
          <a:xfrm>
            <a:off x="628650" y="635636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4" name="Google Shape;234;p59"/>
          <p:cNvSpPr txBox="1"/>
          <p:nvPr>
            <p:ph idx="11" type="ftr"/>
          </p:nvPr>
        </p:nvSpPr>
        <p:spPr>
          <a:xfrm>
            <a:off x="3028950" y="635636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5" name="Google Shape;235;p59"/>
          <p:cNvSpPr txBox="1"/>
          <p:nvPr>
            <p:ph idx="12" type="sldNum"/>
          </p:nvPr>
        </p:nvSpPr>
        <p:spPr>
          <a:xfrm>
            <a:off x="6457950" y="635636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latin typeface="Calibri"/>
                <a:ea typeface="Calibri"/>
                <a:cs typeface="Calibri"/>
                <a:sym typeface="Calibri"/>
              </a:defRPr>
            </a:lvl1pPr>
            <a:lvl2pPr indent="0" lvl="1" marL="0" algn="r">
              <a:spcBef>
                <a:spcPts val="0"/>
              </a:spcBef>
              <a:buNone/>
              <a:defRPr>
                <a:solidFill>
                  <a:srgbClr val="888888"/>
                </a:solidFill>
                <a:latin typeface="Calibri"/>
                <a:ea typeface="Calibri"/>
                <a:cs typeface="Calibri"/>
                <a:sym typeface="Calibri"/>
              </a:defRPr>
            </a:lvl2pPr>
            <a:lvl3pPr indent="0" lvl="2" marL="0" algn="r">
              <a:spcBef>
                <a:spcPts val="0"/>
              </a:spcBef>
              <a:buNone/>
              <a:defRPr>
                <a:solidFill>
                  <a:srgbClr val="888888"/>
                </a:solidFill>
                <a:latin typeface="Calibri"/>
                <a:ea typeface="Calibri"/>
                <a:cs typeface="Calibri"/>
                <a:sym typeface="Calibri"/>
              </a:defRPr>
            </a:lvl3pPr>
            <a:lvl4pPr indent="0" lvl="3" marL="0" algn="r">
              <a:spcBef>
                <a:spcPts val="0"/>
              </a:spcBef>
              <a:buNone/>
              <a:defRPr>
                <a:solidFill>
                  <a:srgbClr val="888888"/>
                </a:solidFill>
                <a:latin typeface="Calibri"/>
                <a:ea typeface="Calibri"/>
                <a:cs typeface="Calibri"/>
                <a:sym typeface="Calibri"/>
              </a:defRPr>
            </a:lvl4pPr>
            <a:lvl5pPr indent="0" lvl="4" marL="0" algn="r">
              <a:spcBef>
                <a:spcPts val="0"/>
              </a:spcBef>
              <a:buNone/>
              <a:defRPr>
                <a:solidFill>
                  <a:srgbClr val="888888"/>
                </a:solidFill>
                <a:latin typeface="Calibri"/>
                <a:ea typeface="Calibri"/>
                <a:cs typeface="Calibri"/>
                <a:sym typeface="Calibri"/>
              </a:defRPr>
            </a:lvl5pPr>
            <a:lvl6pPr indent="0" lvl="5" marL="0" algn="r">
              <a:spcBef>
                <a:spcPts val="0"/>
              </a:spcBef>
              <a:buNone/>
              <a:defRPr>
                <a:solidFill>
                  <a:srgbClr val="888888"/>
                </a:solidFill>
                <a:latin typeface="Calibri"/>
                <a:ea typeface="Calibri"/>
                <a:cs typeface="Calibri"/>
                <a:sym typeface="Calibri"/>
              </a:defRPr>
            </a:lvl6pPr>
            <a:lvl7pPr indent="0" lvl="6" marL="0" algn="r">
              <a:spcBef>
                <a:spcPts val="0"/>
              </a:spcBef>
              <a:buNone/>
              <a:defRPr>
                <a:solidFill>
                  <a:srgbClr val="888888"/>
                </a:solidFill>
                <a:latin typeface="Calibri"/>
                <a:ea typeface="Calibri"/>
                <a:cs typeface="Calibri"/>
                <a:sym typeface="Calibri"/>
              </a:defRPr>
            </a:lvl7pPr>
            <a:lvl8pPr indent="0" lvl="7" marL="0" algn="r">
              <a:spcBef>
                <a:spcPts val="0"/>
              </a:spcBef>
              <a:buNone/>
              <a:defRPr>
                <a:solidFill>
                  <a:srgbClr val="888888"/>
                </a:solidFill>
                <a:latin typeface="Calibri"/>
                <a:ea typeface="Calibri"/>
                <a:cs typeface="Calibri"/>
                <a:sym typeface="Calibri"/>
              </a:defRPr>
            </a:lvl8pPr>
            <a:lvl9pPr indent="0" lvl="8" marL="0" algn="r">
              <a:spcBef>
                <a:spcPts val="0"/>
              </a:spcBef>
              <a:buNone/>
              <a:defRPr>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36" name="Shape 236"/>
        <p:cNvGrpSpPr/>
        <p:nvPr/>
      </p:nvGrpSpPr>
      <p:grpSpPr>
        <a:xfrm>
          <a:off x="0" y="0"/>
          <a:ext cx="0" cy="0"/>
          <a:chOff x="0" y="0"/>
          <a:chExt cx="0" cy="0"/>
        </a:xfrm>
      </p:grpSpPr>
      <p:sp>
        <p:nvSpPr>
          <p:cNvPr id="237" name="Google Shape;237;p60"/>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8" name="Google Shape;238;p60"/>
          <p:cNvSpPr/>
          <p:nvPr>
            <p:ph idx="2" type="pic"/>
          </p:nvPr>
        </p:nvSpPr>
        <p:spPr>
          <a:xfrm>
            <a:off x="3887391" y="987436"/>
            <a:ext cx="4629150" cy="4873625"/>
          </a:xfrm>
          <a:prstGeom prst="rect">
            <a:avLst/>
          </a:prstGeom>
          <a:noFill/>
          <a:ln>
            <a:noFill/>
          </a:ln>
        </p:spPr>
      </p:sp>
      <p:sp>
        <p:nvSpPr>
          <p:cNvPr id="239" name="Google Shape;239;p60"/>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40" name="Google Shape;240;p60"/>
          <p:cNvSpPr txBox="1"/>
          <p:nvPr>
            <p:ph idx="10" type="dt"/>
          </p:nvPr>
        </p:nvSpPr>
        <p:spPr>
          <a:xfrm>
            <a:off x="628650" y="635636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1" name="Google Shape;241;p60"/>
          <p:cNvSpPr txBox="1"/>
          <p:nvPr>
            <p:ph idx="11" type="ftr"/>
          </p:nvPr>
        </p:nvSpPr>
        <p:spPr>
          <a:xfrm>
            <a:off x="3028950" y="635636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2" name="Google Shape;242;p60"/>
          <p:cNvSpPr txBox="1"/>
          <p:nvPr>
            <p:ph idx="12" type="sldNum"/>
          </p:nvPr>
        </p:nvSpPr>
        <p:spPr>
          <a:xfrm>
            <a:off x="6457950" y="635636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latin typeface="Calibri"/>
                <a:ea typeface="Calibri"/>
                <a:cs typeface="Calibri"/>
                <a:sym typeface="Calibri"/>
              </a:defRPr>
            </a:lvl1pPr>
            <a:lvl2pPr indent="0" lvl="1" marL="0" algn="r">
              <a:spcBef>
                <a:spcPts val="0"/>
              </a:spcBef>
              <a:buNone/>
              <a:defRPr>
                <a:solidFill>
                  <a:srgbClr val="888888"/>
                </a:solidFill>
                <a:latin typeface="Calibri"/>
                <a:ea typeface="Calibri"/>
                <a:cs typeface="Calibri"/>
                <a:sym typeface="Calibri"/>
              </a:defRPr>
            </a:lvl2pPr>
            <a:lvl3pPr indent="0" lvl="2" marL="0" algn="r">
              <a:spcBef>
                <a:spcPts val="0"/>
              </a:spcBef>
              <a:buNone/>
              <a:defRPr>
                <a:solidFill>
                  <a:srgbClr val="888888"/>
                </a:solidFill>
                <a:latin typeface="Calibri"/>
                <a:ea typeface="Calibri"/>
                <a:cs typeface="Calibri"/>
                <a:sym typeface="Calibri"/>
              </a:defRPr>
            </a:lvl3pPr>
            <a:lvl4pPr indent="0" lvl="3" marL="0" algn="r">
              <a:spcBef>
                <a:spcPts val="0"/>
              </a:spcBef>
              <a:buNone/>
              <a:defRPr>
                <a:solidFill>
                  <a:srgbClr val="888888"/>
                </a:solidFill>
                <a:latin typeface="Calibri"/>
                <a:ea typeface="Calibri"/>
                <a:cs typeface="Calibri"/>
                <a:sym typeface="Calibri"/>
              </a:defRPr>
            </a:lvl4pPr>
            <a:lvl5pPr indent="0" lvl="4" marL="0" algn="r">
              <a:spcBef>
                <a:spcPts val="0"/>
              </a:spcBef>
              <a:buNone/>
              <a:defRPr>
                <a:solidFill>
                  <a:srgbClr val="888888"/>
                </a:solidFill>
                <a:latin typeface="Calibri"/>
                <a:ea typeface="Calibri"/>
                <a:cs typeface="Calibri"/>
                <a:sym typeface="Calibri"/>
              </a:defRPr>
            </a:lvl5pPr>
            <a:lvl6pPr indent="0" lvl="5" marL="0" algn="r">
              <a:spcBef>
                <a:spcPts val="0"/>
              </a:spcBef>
              <a:buNone/>
              <a:defRPr>
                <a:solidFill>
                  <a:srgbClr val="888888"/>
                </a:solidFill>
                <a:latin typeface="Calibri"/>
                <a:ea typeface="Calibri"/>
                <a:cs typeface="Calibri"/>
                <a:sym typeface="Calibri"/>
              </a:defRPr>
            </a:lvl6pPr>
            <a:lvl7pPr indent="0" lvl="6" marL="0" algn="r">
              <a:spcBef>
                <a:spcPts val="0"/>
              </a:spcBef>
              <a:buNone/>
              <a:defRPr>
                <a:solidFill>
                  <a:srgbClr val="888888"/>
                </a:solidFill>
                <a:latin typeface="Calibri"/>
                <a:ea typeface="Calibri"/>
                <a:cs typeface="Calibri"/>
                <a:sym typeface="Calibri"/>
              </a:defRPr>
            </a:lvl7pPr>
            <a:lvl8pPr indent="0" lvl="7" marL="0" algn="r">
              <a:spcBef>
                <a:spcPts val="0"/>
              </a:spcBef>
              <a:buNone/>
              <a:defRPr>
                <a:solidFill>
                  <a:srgbClr val="888888"/>
                </a:solidFill>
                <a:latin typeface="Calibri"/>
                <a:ea typeface="Calibri"/>
                <a:cs typeface="Calibri"/>
                <a:sym typeface="Calibri"/>
              </a:defRPr>
            </a:lvl8pPr>
            <a:lvl9pPr indent="0" lvl="8" marL="0" algn="r">
              <a:spcBef>
                <a:spcPts val="0"/>
              </a:spcBef>
              <a:buNone/>
              <a:defRPr>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43" name="Shape 243"/>
        <p:cNvGrpSpPr/>
        <p:nvPr/>
      </p:nvGrpSpPr>
      <p:grpSpPr>
        <a:xfrm>
          <a:off x="0" y="0"/>
          <a:ext cx="0" cy="0"/>
          <a:chOff x="0" y="0"/>
          <a:chExt cx="0" cy="0"/>
        </a:xfrm>
      </p:grpSpPr>
      <p:sp>
        <p:nvSpPr>
          <p:cNvPr id="244" name="Google Shape;244;p61"/>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5" name="Google Shape;245;p61"/>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 name="Google Shape;246;p61"/>
          <p:cNvSpPr txBox="1"/>
          <p:nvPr>
            <p:ph idx="10" type="dt"/>
          </p:nvPr>
        </p:nvSpPr>
        <p:spPr>
          <a:xfrm>
            <a:off x="628650" y="635636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7" name="Google Shape;247;p61"/>
          <p:cNvSpPr txBox="1"/>
          <p:nvPr>
            <p:ph idx="11" type="ftr"/>
          </p:nvPr>
        </p:nvSpPr>
        <p:spPr>
          <a:xfrm>
            <a:off x="3028950" y="635636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8" name="Google Shape;248;p61"/>
          <p:cNvSpPr txBox="1"/>
          <p:nvPr>
            <p:ph idx="12" type="sldNum"/>
          </p:nvPr>
        </p:nvSpPr>
        <p:spPr>
          <a:xfrm>
            <a:off x="6457950" y="635636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latin typeface="Calibri"/>
                <a:ea typeface="Calibri"/>
                <a:cs typeface="Calibri"/>
                <a:sym typeface="Calibri"/>
              </a:defRPr>
            </a:lvl1pPr>
            <a:lvl2pPr indent="0" lvl="1" marL="0" algn="r">
              <a:spcBef>
                <a:spcPts val="0"/>
              </a:spcBef>
              <a:buNone/>
              <a:defRPr>
                <a:solidFill>
                  <a:srgbClr val="888888"/>
                </a:solidFill>
                <a:latin typeface="Calibri"/>
                <a:ea typeface="Calibri"/>
                <a:cs typeface="Calibri"/>
                <a:sym typeface="Calibri"/>
              </a:defRPr>
            </a:lvl2pPr>
            <a:lvl3pPr indent="0" lvl="2" marL="0" algn="r">
              <a:spcBef>
                <a:spcPts val="0"/>
              </a:spcBef>
              <a:buNone/>
              <a:defRPr>
                <a:solidFill>
                  <a:srgbClr val="888888"/>
                </a:solidFill>
                <a:latin typeface="Calibri"/>
                <a:ea typeface="Calibri"/>
                <a:cs typeface="Calibri"/>
                <a:sym typeface="Calibri"/>
              </a:defRPr>
            </a:lvl3pPr>
            <a:lvl4pPr indent="0" lvl="3" marL="0" algn="r">
              <a:spcBef>
                <a:spcPts val="0"/>
              </a:spcBef>
              <a:buNone/>
              <a:defRPr>
                <a:solidFill>
                  <a:srgbClr val="888888"/>
                </a:solidFill>
                <a:latin typeface="Calibri"/>
                <a:ea typeface="Calibri"/>
                <a:cs typeface="Calibri"/>
                <a:sym typeface="Calibri"/>
              </a:defRPr>
            </a:lvl4pPr>
            <a:lvl5pPr indent="0" lvl="4" marL="0" algn="r">
              <a:spcBef>
                <a:spcPts val="0"/>
              </a:spcBef>
              <a:buNone/>
              <a:defRPr>
                <a:solidFill>
                  <a:srgbClr val="888888"/>
                </a:solidFill>
                <a:latin typeface="Calibri"/>
                <a:ea typeface="Calibri"/>
                <a:cs typeface="Calibri"/>
                <a:sym typeface="Calibri"/>
              </a:defRPr>
            </a:lvl5pPr>
            <a:lvl6pPr indent="0" lvl="5" marL="0" algn="r">
              <a:spcBef>
                <a:spcPts val="0"/>
              </a:spcBef>
              <a:buNone/>
              <a:defRPr>
                <a:solidFill>
                  <a:srgbClr val="888888"/>
                </a:solidFill>
                <a:latin typeface="Calibri"/>
                <a:ea typeface="Calibri"/>
                <a:cs typeface="Calibri"/>
                <a:sym typeface="Calibri"/>
              </a:defRPr>
            </a:lvl6pPr>
            <a:lvl7pPr indent="0" lvl="6" marL="0" algn="r">
              <a:spcBef>
                <a:spcPts val="0"/>
              </a:spcBef>
              <a:buNone/>
              <a:defRPr>
                <a:solidFill>
                  <a:srgbClr val="888888"/>
                </a:solidFill>
                <a:latin typeface="Calibri"/>
                <a:ea typeface="Calibri"/>
                <a:cs typeface="Calibri"/>
                <a:sym typeface="Calibri"/>
              </a:defRPr>
            </a:lvl7pPr>
            <a:lvl8pPr indent="0" lvl="7" marL="0" algn="r">
              <a:spcBef>
                <a:spcPts val="0"/>
              </a:spcBef>
              <a:buNone/>
              <a:defRPr>
                <a:solidFill>
                  <a:srgbClr val="888888"/>
                </a:solidFill>
                <a:latin typeface="Calibri"/>
                <a:ea typeface="Calibri"/>
                <a:cs typeface="Calibri"/>
                <a:sym typeface="Calibri"/>
              </a:defRPr>
            </a:lvl8pPr>
            <a:lvl9pPr indent="0" lvl="8" marL="0" algn="r">
              <a:spcBef>
                <a:spcPts val="0"/>
              </a:spcBef>
              <a:buNone/>
              <a:defRPr>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49" name="Shape 249"/>
        <p:cNvGrpSpPr/>
        <p:nvPr/>
      </p:nvGrpSpPr>
      <p:grpSpPr>
        <a:xfrm>
          <a:off x="0" y="0"/>
          <a:ext cx="0" cy="0"/>
          <a:chOff x="0" y="0"/>
          <a:chExt cx="0" cy="0"/>
        </a:xfrm>
      </p:grpSpPr>
      <p:sp>
        <p:nvSpPr>
          <p:cNvPr id="250" name="Google Shape;250;p62"/>
          <p:cNvSpPr txBox="1"/>
          <p:nvPr>
            <p:ph type="title"/>
          </p:nvPr>
        </p:nvSpPr>
        <p:spPr>
          <a:xfrm rot="5400000">
            <a:off x="4623595" y="2285207"/>
            <a:ext cx="5811838"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1" name="Google Shape;251;p62"/>
          <p:cNvSpPr txBox="1"/>
          <p:nvPr>
            <p:ph idx="1" type="body"/>
          </p:nvPr>
        </p:nvSpPr>
        <p:spPr>
          <a:xfrm rot="5400000">
            <a:off x="623096" y="370681"/>
            <a:ext cx="5811838"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 name="Google Shape;252;p62"/>
          <p:cNvSpPr txBox="1"/>
          <p:nvPr>
            <p:ph idx="10" type="dt"/>
          </p:nvPr>
        </p:nvSpPr>
        <p:spPr>
          <a:xfrm>
            <a:off x="628650" y="635636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3" name="Google Shape;253;p62"/>
          <p:cNvSpPr txBox="1"/>
          <p:nvPr>
            <p:ph idx="11" type="ftr"/>
          </p:nvPr>
        </p:nvSpPr>
        <p:spPr>
          <a:xfrm>
            <a:off x="3028950" y="635636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4" name="Google Shape;254;p62"/>
          <p:cNvSpPr txBox="1"/>
          <p:nvPr>
            <p:ph idx="12" type="sldNum"/>
          </p:nvPr>
        </p:nvSpPr>
        <p:spPr>
          <a:xfrm>
            <a:off x="6457950" y="635636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latin typeface="Calibri"/>
                <a:ea typeface="Calibri"/>
                <a:cs typeface="Calibri"/>
                <a:sym typeface="Calibri"/>
              </a:defRPr>
            </a:lvl1pPr>
            <a:lvl2pPr indent="0" lvl="1" marL="0" algn="r">
              <a:spcBef>
                <a:spcPts val="0"/>
              </a:spcBef>
              <a:buNone/>
              <a:defRPr>
                <a:solidFill>
                  <a:srgbClr val="888888"/>
                </a:solidFill>
                <a:latin typeface="Calibri"/>
                <a:ea typeface="Calibri"/>
                <a:cs typeface="Calibri"/>
                <a:sym typeface="Calibri"/>
              </a:defRPr>
            </a:lvl2pPr>
            <a:lvl3pPr indent="0" lvl="2" marL="0" algn="r">
              <a:spcBef>
                <a:spcPts val="0"/>
              </a:spcBef>
              <a:buNone/>
              <a:defRPr>
                <a:solidFill>
                  <a:srgbClr val="888888"/>
                </a:solidFill>
                <a:latin typeface="Calibri"/>
                <a:ea typeface="Calibri"/>
                <a:cs typeface="Calibri"/>
                <a:sym typeface="Calibri"/>
              </a:defRPr>
            </a:lvl3pPr>
            <a:lvl4pPr indent="0" lvl="3" marL="0" algn="r">
              <a:spcBef>
                <a:spcPts val="0"/>
              </a:spcBef>
              <a:buNone/>
              <a:defRPr>
                <a:solidFill>
                  <a:srgbClr val="888888"/>
                </a:solidFill>
                <a:latin typeface="Calibri"/>
                <a:ea typeface="Calibri"/>
                <a:cs typeface="Calibri"/>
                <a:sym typeface="Calibri"/>
              </a:defRPr>
            </a:lvl4pPr>
            <a:lvl5pPr indent="0" lvl="4" marL="0" algn="r">
              <a:spcBef>
                <a:spcPts val="0"/>
              </a:spcBef>
              <a:buNone/>
              <a:defRPr>
                <a:solidFill>
                  <a:srgbClr val="888888"/>
                </a:solidFill>
                <a:latin typeface="Calibri"/>
                <a:ea typeface="Calibri"/>
                <a:cs typeface="Calibri"/>
                <a:sym typeface="Calibri"/>
              </a:defRPr>
            </a:lvl5pPr>
            <a:lvl6pPr indent="0" lvl="5" marL="0" algn="r">
              <a:spcBef>
                <a:spcPts val="0"/>
              </a:spcBef>
              <a:buNone/>
              <a:defRPr>
                <a:solidFill>
                  <a:srgbClr val="888888"/>
                </a:solidFill>
                <a:latin typeface="Calibri"/>
                <a:ea typeface="Calibri"/>
                <a:cs typeface="Calibri"/>
                <a:sym typeface="Calibri"/>
              </a:defRPr>
            </a:lvl6pPr>
            <a:lvl7pPr indent="0" lvl="6" marL="0" algn="r">
              <a:spcBef>
                <a:spcPts val="0"/>
              </a:spcBef>
              <a:buNone/>
              <a:defRPr>
                <a:solidFill>
                  <a:srgbClr val="888888"/>
                </a:solidFill>
                <a:latin typeface="Calibri"/>
                <a:ea typeface="Calibri"/>
                <a:cs typeface="Calibri"/>
                <a:sym typeface="Calibri"/>
              </a:defRPr>
            </a:lvl7pPr>
            <a:lvl8pPr indent="0" lvl="7" marL="0" algn="r">
              <a:spcBef>
                <a:spcPts val="0"/>
              </a:spcBef>
              <a:buNone/>
              <a:defRPr>
                <a:solidFill>
                  <a:srgbClr val="888888"/>
                </a:solidFill>
                <a:latin typeface="Calibri"/>
                <a:ea typeface="Calibri"/>
                <a:cs typeface="Calibri"/>
                <a:sym typeface="Calibri"/>
              </a:defRPr>
            </a:lvl8pPr>
            <a:lvl9pPr indent="0" lvl="8" marL="0" algn="r">
              <a:spcBef>
                <a:spcPts val="0"/>
              </a:spcBef>
              <a:buNone/>
              <a:defRPr>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8" name="Shape 268"/>
        <p:cNvGrpSpPr/>
        <p:nvPr/>
      </p:nvGrpSpPr>
      <p:grpSpPr>
        <a:xfrm>
          <a:off x="0" y="0"/>
          <a:ext cx="0" cy="0"/>
          <a:chOff x="0" y="0"/>
          <a:chExt cx="0" cy="0"/>
        </a:xfrm>
      </p:grpSpPr>
      <p:sp>
        <p:nvSpPr>
          <p:cNvPr id="269" name="Google Shape;269;p38"/>
          <p:cNvSpPr txBox="1"/>
          <p:nvPr>
            <p:ph type="title"/>
          </p:nvPr>
        </p:nvSpPr>
        <p:spPr>
          <a:xfrm>
            <a:off x="923926" y="229688"/>
            <a:ext cx="7305675" cy="492443"/>
          </a:xfrm>
          <a:prstGeom prst="rect">
            <a:avLst/>
          </a:prstGeom>
          <a:noFill/>
          <a:ln>
            <a:noFill/>
          </a:ln>
        </p:spPr>
        <p:txBody>
          <a:bodyPr anchorCtr="0" anchor="ctr" bIns="0" lIns="45700" spcFirstLastPara="1" rIns="45700" wrap="square" tIns="0">
            <a:sp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70" name="Shape 270"/>
        <p:cNvGrpSpPr/>
        <p:nvPr/>
      </p:nvGrpSpPr>
      <p:grpSpPr>
        <a:xfrm>
          <a:off x="0" y="0"/>
          <a:ext cx="0" cy="0"/>
          <a:chOff x="0" y="0"/>
          <a:chExt cx="0" cy="0"/>
        </a:xfrm>
      </p:grpSpPr>
      <p:sp>
        <p:nvSpPr>
          <p:cNvPr id="271" name="Google Shape;271;p39"/>
          <p:cNvSpPr txBox="1"/>
          <p:nvPr>
            <p:ph type="title"/>
          </p:nvPr>
        </p:nvSpPr>
        <p:spPr>
          <a:xfrm>
            <a:off x="923926" y="229688"/>
            <a:ext cx="7305675" cy="492443"/>
          </a:xfrm>
          <a:prstGeom prst="rect">
            <a:avLst/>
          </a:prstGeom>
          <a:noFill/>
          <a:ln>
            <a:noFill/>
          </a:ln>
        </p:spPr>
        <p:txBody>
          <a:bodyPr anchorCtr="0" anchor="ctr" bIns="0" lIns="45700" spcFirstLastPara="1" rIns="45700" wrap="square" tIns="0">
            <a:sp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72" name="Google Shape;272;p39"/>
          <p:cNvSpPr txBox="1"/>
          <p:nvPr>
            <p:ph idx="1" type="body"/>
          </p:nvPr>
        </p:nvSpPr>
        <p:spPr>
          <a:xfrm>
            <a:off x="76201" y="1136651"/>
            <a:ext cx="8978900" cy="4978399"/>
          </a:xfrm>
          <a:prstGeom prst="rect">
            <a:avLst/>
          </a:prstGeom>
          <a:noFill/>
          <a:ln>
            <a:noFill/>
          </a:ln>
        </p:spPr>
        <p:txBody>
          <a:bodyPr anchorCtr="0" anchor="t" bIns="46025" lIns="92075" spcFirstLastPara="1" rIns="92075" wrap="square" tIns="46025">
            <a:noAutofit/>
          </a:bodyPr>
          <a:lstStyle>
            <a:lvl1pPr indent="-342900" lvl="0" marL="457200" algn="l">
              <a:spcBef>
                <a:spcPts val="450"/>
              </a:spcBef>
              <a:spcAft>
                <a:spcPts val="0"/>
              </a:spcAft>
              <a:buSzPts val="1800"/>
              <a:buChar char="•"/>
              <a:defRPr/>
            </a:lvl1pPr>
            <a:lvl2pPr indent="-342900" lvl="1" marL="914400" algn="l">
              <a:spcBef>
                <a:spcPts val="450"/>
              </a:spcBef>
              <a:spcAft>
                <a:spcPts val="0"/>
              </a:spcAft>
              <a:buSzPts val="1800"/>
              <a:buChar char="›"/>
              <a:defRPr/>
            </a:lvl2pPr>
            <a:lvl3pPr indent="-342900" lvl="2" marL="1371600" algn="l">
              <a:spcBef>
                <a:spcPts val="450"/>
              </a:spcBef>
              <a:spcAft>
                <a:spcPts val="0"/>
              </a:spcAft>
              <a:buSzPts val="1800"/>
              <a:buChar char="•"/>
              <a:defRPr/>
            </a:lvl3pPr>
            <a:lvl4pPr indent="-342900" lvl="3" marL="1828800" algn="l">
              <a:spcBef>
                <a:spcPts val="450"/>
              </a:spcBef>
              <a:spcAft>
                <a:spcPts val="0"/>
              </a:spcAft>
              <a:buClr>
                <a:schemeClr val="dk1"/>
              </a:buClr>
              <a:buSzPts val="1800"/>
              <a:buChar char="→"/>
              <a:defRPr/>
            </a:lvl4pPr>
            <a:lvl5pPr indent="-342900" lvl="4" marL="2286000" algn="l">
              <a:spcBef>
                <a:spcPts val="45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273" name="Shape 273"/>
        <p:cNvGrpSpPr/>
        <p:nvPr/>
      </p:nvGrpSpPr>
      <p:grpSpPr>
        <a:xfrm>
          <a:off x="0" y="0"/>
          <a:ext cx="0" cy="0"/>
          <a:chOff x="0" y="0"/>
          <a:chExt cx="0" cy="0"/>
        </a:xfrm>
      </p:grpSpPr>
      <p:sp>
        <p:nvSpPr>
          <p:cNvPr id="274" name="Google Shape;274;p83"/>
          <p:cNvSpPr txBox="1"/>
          <p:nvPr>
            <p:ph type="ctrTitle"/>
          </p:nvPr>
        </p:nvSpPr>
        <p:spPr>
          <a:xfrm>
            <a:off x="685800" y="2989899"/>
            <a:ext cx="7772400" cy="492443"/>
          </a:xfrm>
          <a:prstGeom prst="rect">
            <a:avLst/>
          </a:prstGeom>
          <a:noFill/>
          <a:ln>
            <a:noFill/>
          </a:ln>
        </p:spPr>
        <p:txBody>
          <a:bodyPr anchorCtr="0" anchor="ctr" bIns="0" lIns="45700" spcFirstLastPara="1" rIns="45700" wrap="square" tIns="0">
            <a:sp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descr="Newsprint" id="275" name="Google Shape;275;p83"/>
          <p:cNvSpPr txBox="1"/>
          <p:nvPr/>
        </p:nvSpPr>
        <p:spPr>
          <a:xfrm>
            <a:off x="219075" y="6529616"/>
            <a:ext cx="3067050" cy="215444"/>
          </a:xfrm>
          <a:prstGeom prst="rect">
            <a:avLst/>
          </a:prstGeom>
          <a:noFill/>
          <a:ln>
            <a:noFill/>
          </a:ln>
        </p:spPr>
        <p:txBody>
          <a:bodyPr anchorCtr="1" anchor="ctr" bIns="0" lIns="91425" spcFirstLastPara="1" rIns="91425" wrap="square" tIns="0">
            <a:spAutoFit/>
          </a:bodyPr>
          <a:lstStyle/>
          <a:p>
            <a:pPr indent="0" lvl="0" marL="0" marR="0" rtl="0" algn="ctr">
              <a:spcBef>
                <a:spcPts val="0"/>
              </a:spcBef>
              <a:spcAft>
                <a:spcPts val="0"/>
              </a:spcAft>
              <a:buNone/>
            </a:pPr>
            <a:r>
              <a:rPr lang="en-US" sz="1400">
                <a:solidFill>
                  <a:srgbClr val="000066"/>
                </a:solidFill>
                <a:latin typeface="Arial"/>
                <a:ea typeface="Arial"/>
                <a:cs typeface="Arial"/>
                <a:sym typeface="Arial"/>
              </a:rPr>
              <a:t>Joint Typhoon Warning Center</a:t>
            </a:r>
            <a:endParaRPr/>
          </a:p>
        </p:txBody>
      </p:sp>
      <p:cxnSp>
        <p:nvCxnSpPr>
          <p:cNvPr id="276" name="Google Shape;276;p83"/>
          <p:cNvCxnSpPr/>
          <p:nvPr/>
        </p:nvCxnSpPr>
        <p:spPr>
          <a:xfrm>
            <a:off x="76200" y="6642100"/>
            <a:ext cx="381000" cy="0"/>
          </a:xfrm>
          <a:prstGeom prst="straightConnector1">
            <a:avLst/>
          </a:prstGeom>
          <a:noFill/>
          <a:ln cap="flat" cmpd="sng" w="28575">
            <a:solidFill>
              <a:srgbClr val="000066"/>
            </a:solidFill>
            <a:prstDash val="solid"/>
            <a:round/>
            <a:headEnd len="med" w="med" type="none"/>
            <a:tailEnd len="med" w="med" type="none"/>
          </a:ln>
        </p:spPr>
      </p:cxnSp>
      <p:cxnSp>
        <p:nvCxnSpPr>
          <p:cNvPr id="277" name="Google Shape;277;p83"/>
          <p:cNvCxnSpPr/>
          <p:nvPr/>
        </p:nvCxnSpPr>
        <p:spPr>
          <a:xfrm>
            <a:off x="3114675" y="6648450"/>
            <a:ext cx="1398588" cy="0"/>
          </a:xfrm>
          <a:prstGeom prst="straightConnector1">
            <a:avLst/>
          </a:prstGeom>
          <a:noFill/>
          <a:ln cap="flat" cmpd="sng" w="28575">
            <a:solidFill>
              <a:srgbClr val="000066"/>
            </a:solidFill>
            <a:prstDash val="solid"/>
            <a:round/>
            <a:headEnd len="med" w="med" type="none"/>
            <a:tailEnd len="med" w="med" type="none"/>
          </a:ln>
        </p:spPr>
      </p:cxnSp>
      <p:cxnSp>
        <p:nvCxnSpPr>
          <p:cNvPr id="278" name="Google Shape;278;p83"/>
          <p:cNvCxnSpPr/>
          <p:nvPr/>
        </p:nvCxnSpPr>
        <p:spPr>
          <a:xfrm>
            <a:off x="42864" y="6738938"/>
            <a:ext cx="9017000" cy="0"/>
          </a:xfrm>
          <a:prstGeom prst="straightConnector1">
            <a:avLst/>
          </a:prstGeom>
          <a:noFill/>
          <a:ln cap="flat" cmpd="sng" w="19050">
            <a:solidFill>
              <a:srgbClr val="FF0000"/>
            </a:solidFill>
            <a:prstDash val="solid"/>
            <a:round/>
            <a:headEnd len="med" w="med" type="none"/>
            <a:tailEnd len="med" w="med" type="none"/>
          </a:ln>
        </p:spPr>
      </p:cxnSp>
      <p:cxnSp>
        <p:nvCxnSpPr>
          <p:cNvPr id="279" name="Google Shape;279;p83"/>
          <p:cNvCxnSpPr/>
          <p:nvPr/>
        </p:nvCxnSpPr>
        <p:spPr>
          <a:xfrm>
            <a:off x="8763000" y="6642100"/>
            <a:ext cx="304800" cy="0"/>
          </a:xfrm>
          <a:prstGeom prst="straightConnector1">
            <a:avLst/>
          </a:prstGeom>
          <a:noFill/>
          <a:ln cap="flat" cmpd="sng" w="28575">
            <a:solidFill>
              <a:srgbClr val="000066"/>
            </a:solidFill>
            <a:prstDash val="solid"/>
            <a:round/>
            <a:headEnd len="med" w="med" type="none"/>
            <a:tailEnd len="med" w="med" type="none"/>
          </a:ln>
        </p:spPr>
      </p:cxnSp>
      <p:sp>
        <p:nvSpPr>
          <p:cNvPr id="280" name="Google Shape;280;p83"/>
          <p:cNvSpPr txBox="1"/>
          <p:nvPr/>
        </p:nvSpPr>
        <p:spPr>
          <a:xfrm>
            <a:off x="3633818" y="6142700"/>
            <a:ext cx="186461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9900"/>
                </a:solidFill>
                <a:latin typeface="Arial"/>
                <a:ea typeface="Arial"/>
                <a:cs typeface="Arial"/>
                <a:sym typeface="Arial"/>
              </a:rPr>
              <a:t>UNCLASSIFIED</a:t>
            </a:r>
            <a:endParaRPr/>
          </a:p>
        </p:txBody>
      </p:sp>
      <p:pic>
        <p:nvPicPr>
          <p:cNvPr id="281" name="Google Shape;281;p83"/>
          <p:cNvPicPr preferRelativeResize="0"/>
          <p:nvPr/>
        </p:nvPicPr>
        <p:blipFill rotWithShape="1">
          <a:blip r:embed="rId2">
            <a:alphaModFix/>
          </a:blip>
          <a:srcRect b="0" l="0" r="0" t="0"/>
          <a:stretch/>
        </p:blipFill>
        <p:spPr>
          <a:xfrm>
            <a:off x="3908470" y="672680"/>
            <a:ext cx="1315310" cy="1847851"/>
          </a:xfrm>
          <a:prstGeom prst="rect">
            <a:avLst/>
          </a:prstGeom>
          <a:noFill/>
          <a:ln>
            <a:noFill/>
          </a:ln>
        </p:spPr>
      </p:pic>
      <p:sp>
        <p:nvSpPr>
          <p:cNvPr descr="Newsprint" id="282" name="Google Shape;282;p83"/>
          <p:cNvSpPr txBox="1"/>
          <p:nvPr/>
        </p:nvSpPr>
        <p:spPr>
          <a:xfrm>
            <a:off x="4398963" y="6518731"/>
            <a:ext cx="4495800" cy="215444"/>
          </a:xfrm>
          <a:prstGeom prst="rect">
            <a:avLst/>
          </a:prstGeom>
          <a:noFill/>
          <a:ln>
            <a:noFill/>
          </a:ln>
        </p:spPr>
        <p:txBody>
          <a:bodyPr anchorCtr="1" anchor="ctr" bIns="0" lIns="91425" spcFirstLastPara="1" rIns="91425" wrap="square" tIns="0">
            <a:spAutoFit/>
          </a:bodyPr>
          <a:lstStyle/>
          <a:p>
            <a:pPr indent="0" lvl="0" marL="0" marR="0" rtl="0" algn="l">
              <a:spcBef>
                <a:spcPts val="0"/>
              </a:spcBef>
              <a:spcAft>
                <a:spcPts val="0"/>
              </a:spcAft>
              <a:buNone/>
            </a:pPr>
            <a:r>
              <a:rPr i="1" lang="en-US" sz="1400">
                <a:solidFill>
                  <a:srgbClr val="000066"/>
                </a:solidFill>
                <a:latin typeface="Arial"/>
                <a:ea typeface="Arial"/>
                <a:cs typeface="Arial"/>
                <a:sym typeface="Arial"/>
              </a:rPr>
              <a:t>Forward, Ready, Responsive Decision Superiority</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43"/>
          <p:cNvSpPr txBox="1"/>
          <p:nvPr>
            <p:ph type="title"/>
          </p:nvPr>
        </p:nvSpPr>
        <p:spPr>
          <a:xfrm>
            <a:off x="722313" y="4406912"/>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43"/>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4" name="Google Shape;34;p43"/>
          <p:cNvSpPr txBox="1"/>
          <p:nvPr>
            <p:ph idx="10" type="dt"/>
          </p:nvPr>
        </p:nvSpPr>
        <p:spPr>
          <a:xfrm>
            <a:off x="457200" y="6356362"/>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43"/>
          <p:cNvSpPr txBox="1"/>
          <p:nvPr>
            <p:ph idx="11" type="ftr"/>
          </p:nvPr>
        </p:nvSpPr>
        <p:spPr>
          <a:xfrm>
            <a:off x="3124200" y="6356362"/>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43"/>
          <p:cNvSpPr txBox="1"/>
          <p:nvPr>
            <p:ph idx="12" type="sldNum"/>
          </p:nvPr>
        </p:nvSpPr>
        <p:spPr>
          <a:xfrm>
            <a:off x="6553200" y="6356362"/>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Content" type="obj">
  <p:cSld name="OBJECT">
    <p:spTree>
      <p:nvGrpSpPr>
        <p:cNvPr id="283" name="Shape 283"/>
        <p:cNvGrpSpPr/>
        <p:nvPr/>
      </p:nvGrpSpPr>
      <p:grpSpPr>
        <a:xfrm>
          <a:off x="0" y="0"/>
          <a:ext cx="0" cy="0"/>
          <a:chOff x="0" y="0"/>
          <a:chExt cx="0" cy="0"/>
        </a:xfrm>
      </p:grpSpPr>
      <p:sp>
        <p:nvSpPr>
          <p:cNvPr id="284" name="Google Shape;284;p84"/>
          <p:cNvSpPr txBox="1"/>
          <p:nvPr>
            <p:ph type="title"/>
          </p:nvPr>
        </p:nvSpPr>
        <p:spPr>
          <a:xfrm>
            <a:off x="923926" y="229688"/>
            <a:ext cx="7305675" cy="492443"/>
          </a:xfrm>
          <a:prstGeom prst="rect">
            <a:avLst/>
          </a:prstGeom>
          <a:noFill/>
          <a:ln>
            <a:noFill/>
          </a:ln>
        </p:spPr>
        <p:txBody>
          <a:bodyPr anchorCtr="0" anchor="ctr" bIns="0" lIns="45700" spcFirstLastPara="1" rIns="45700" wrap="square" tIns="0">
            <a:sp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85" name="Google Shape;285;p84"/>
          <p:cNvSpPr txBox="1"/>
          <p:nvPr>
            <p:ph idx="1" type="body"/>
          </p:nvPr>
        </p:nvSpPr>
        <p:spPr>
          <a:xfrm>
            <a:off x="76200" y="1143002"/>
            <a:ext cx="8991600" cy="5257801"/>
          </a:xfrm>
          <a:prstGeom prst="rect">
            <a:avLst/>
          </a:prstGeom>
          <a:noFill/>
          <a:ln>
            <a:noFill/>
          </a:ln>
        </p:spPr>
        <p:txBody>
          <a:bodyPr anchorCtr="0" anchor="t" bIns="46025" lIns="92075" spcFirstLastPara="1" rIns="92075" wrap="square" tIns="46025">
            <a:noAutofit/>
          </a:bodyPr>
          <a:lstStyle>
            <a:lvl1pPr indent="-355600" lvl="0" marL="457200" algn="l">
              <a:spcBef>
                <a:spcPts val="500"/>
              </a:spcBef>
              <a:spcAft>
                <a:spcPts val="0"/>
              </a:spcAft>
              <a:buSzPts val="2000"/>
              <a:buChar char="•"/>
              <a:defRPr/>
            </a:lvl1pPr>
            <a:lvl2pPr indent="-342900" lvl="1" marL="914400" algn="l">
              <a:spcBef>
                <a:spcPts val="500"/>
              </a:spcBef>
              <a:spcAft>
                <a:spcPts val="0"/>
              </a:spcAft>
              <a:buSzPts val="1800"/>
              <a:buFont typeface="Arial"/>
              <a:buChar char="›"/>
              <a:defRPr/>
            </a:lvl2pPr>
            <a:lvl3pPr indent="-330200" lvl="2" marL="1371600" algn="l">
              <a:spcBef>
                <a:spcPts val="450"/>
              </a:spcBef>
              <a:spcAft>
                <a:spcPts val="0"/>
              </a:spcAft>
              <a:buSzPts val="1600"/>
              <a:buFont typeface="Arial"/>
              <a:buChar char="•"/>
              <a:defRPr/>
            </a:lvl3pPr>
            <a:lvl4pPr indent="-304800" lvl="3" marL="1828800" algn="l">
              <a:spcBef>
                <a:spcPts val="400"/>
              </a:spcBef>
              <a:spcAft>
                <a:spcPts val="0"/>
              </a:spcAft>
              <a:buClr>
                <a:schemeClr val="dk1"/>
              </a:buClr>
              <a:buSzPts val="1200"/>
              <a:buFont typeface="Arial"/>
              <a:buChar char="→"/>
              <a:defRPr/>
            </a:lvl4pPr>
            <a:lvl5pPr indent="-304800" lvl="4" marL="2286000" algn="l">
              <a:spcBef>
                <a:spcPts val="300"/>
              </a:spcBef>
              <a:spcAft>
                <a:spcPts val="0"/>
              </a:spcAft>
              <a:buClr>
                <a:schemeClr val="dk1"/>
              </a:buClr>
              <a:buSzPts val="1200"/>
              <a:buFont typeface="Arial"/>
              <a:buChar char="•"/>
              <a:defRPr sz="1200">
                <a:latin typeface="Arial"/>
                <a:ea typeface="Arial"/>
                <a:cs typeface="Arial"/>
                <a:sym typeface="Aria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Panel">
  <p:cSld name="Two Panel">
    <p:spTree>
      <p:nvGrpSpPr>
        <p:cNvPr id="286" name="Shape 286"/>
        <p:cNvGrpSpPr/>
        <p:nvPr/>
      </p:nvGrpSpPr>
      <p:grpSpPr>
        <a:xfrm>
          <a:off x="0" y="0"/>
          <a:ext cx="0" cy="0"/>
          <a:chOff x="0" y="0"/>
          <a:chExt cx="0" cy="0"/>
        </a:xfrm>
      </p:grpSpPr>
      <p:sp>
        <p:nvSpPr>
          <p:cNvPr id="287" name="Google Shape;287;p85"/>
          <p:cNvSpPr txBox="1"/>
          <p:nvPr>
            <p:ph type="title"/>
          </p:nvPr>
        </p:nvSpPr>
        <p:spPr>
          <a:xfrm>
            <a:off x="923926" y="229688"/>
            <a:ext cx="7305675" cy="492443"/>
          </a:xfrm>
          <a:prstGeom prst="rect">
            <a:avLst/>
          </a:prstGeom>
          <a:noFill/>
          <a:ln>
            <a:noFill/>
          </a:ln>
        </p:spPr>
        <p:txBody>
          <a:bodyPr anchorCtr="0" anchor="ctr" bIns="0" lIns="45700" spcFirstLastPara="1" rIns="45700" wrap="square" tIns="0">
            <a:sp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88" name="Google Shape;288;p85"/>
          <p:cNvSpPr txBox="1"/>
          <p:nvPr>
            <p:ph idx="1" type="body"/>
          </p:nvPr>
        </p:nvSpPr>
        <p:spPr>
          <a:xfrm>
            <a:off x="76200" y="1143002"/>
            <a:ext cx="4191000" cy="5257801"/>
          </a:xfrm>
          <a:prstGeom prst="rect">
            <a:avLst/>
          </a:prstGeom>
          <a:noFill/>
          <a:ln>
            <a:noFill/>
          </a:ln>
        </p:spPr>
        <p:txBody>
          <a:bodyPr anchorCtr="0" anchor="t" bIns="46025" lIns="92075" spcFirstLastPara="1" rIns="92075" wrap="square" tIns="46025">
            <a:noAutofit/>
          </a:bodyPr>
          <a:lstStyle>
            <a:lvl1pPr indent="-355600" lvl="0" marL="457200" algn="l">
              <a:spcBef>
                <a:spcPts val="500"/>
              </a:spcBef>
              <a:spcAft>
                <a:spcPts val="0"/>
              </a:spcAft>
              <a:buSzPts val="2000"/>
              <a:buChar char="•"/>
              <a:defRPr/>
            </a:lvl1pPr>
            <a:lvl2pPr indent="-342900" lvl="1" marL="914400" algn="l">
              <a:spcBef>
                <a:spcPts val="500"/>
              </a:spcBef>
              <a:spcAft>
                <a:spcPts val="0"/>
              </a:spcAft>
              <a:buSzPts val="1800"/>
              <a:buFont typeface="Arial"/>
              <a:buChar char="›"/>
              <a:defRPr/>
            </a:lvl2pPr>
            <a:lvl3pPr indent="-330200" lvl="2" marL="1371600" algn="l">
              <a:spcBef>
                <a:spcPts val="450"/>
              </a:spcBef>
              <a:spcAft>
                <a:spcPts val="0"/>
              </a:spcAft>
              <a:buSzPts val="1600"/>
              <a:buFont typeface="Arial"/>
              <a:buChar char="•"/>
              <a:defRPr/>
            </a:lvl3pPr>
            <a:lvl4pPr indent="-304800" lvl="3" marL="1828800" algn="l">
              <a:spcBef>
                <a:spcPts val="400"/>
              </a:spcBef>
              <a:spcAft>
                <a:spcPts val="0"/>
              </a:spcAft>
              <a:buClr>
                <a:schemeClr val="dk1"/>
              </a:buClr>
              <a:buSzPts val="1200"/>
              <a:buFont typeface="Arial"/>
              <a:buChar char="→"/>
              <a:defRPr/>
            </a:lvl4pPr>
            <a:lvl5pPr indent="-304800" lvl="4" marL="2286000" algn="l">
              <a:spcBef>
                <a:spcPts val="300"/>
              </a:spcBef>
              <a:spcAft>
                <a:spcPts val="0"/>
              </a:spcAft>
              <a:buClr>
                <a:schemeClr val="dk1"/>
              </a:buClr>
              <a:buSzPts val="1200"/>
              <a:buFont typeface="Arial"/>
              <a:buChar char="•"/>
              <a:defRPr sz="1200">
                <a:latin typeface="Arial"/>
                <a:ea typeface="Arial"/>
                <a:cs typeface="Arial"/>
                <a:sym typeface="Aria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9" name="Google Shape;289;p85"/>
          <p:cNvSpPr txBox="1"/>
          <p:nvPr>
            <p:ph idx="2" type="body"/>
          </p:nvPr>
        </p:nvSpPr>
        <p:spPr>
          <a:xfrm>
            <a:off x="4495800" y="1143001"/>
            <a:ext cx="4572000" cy="5257801"/>
          </a:xfrm>
          <a:prstGeom prst="rect">
            <a:avLst/>
          </a:prstGeom>
          <a:noFill/>
          <a:ln>
            <a:noFill/>
          </a:ln>
        </p:spPr>
        <p:txBody>
          <a:bodyPr anchorCtr="0" anchor="t" bIns="46025" lIns="92075" spcFirstLastPara="1" rIns="92075" wrap="square" tIns="46025">
            <a:noAutofit/>
          </a:bodyPr>
          <a:lstStyle>
            <a:lvl1pPr indent="-355600" lvl="0" marL="457200" algn="l">
              <a:spcBef>
                <a:spcPts val="500"/>
              </a:spcBef>
              <a:spcAft>
                <a:spcPts val="0"/>
              </a:spcAft>
              <a:buSzPts val="2000"/>
              <a:buChar char="•"/>
              <a:defRPr/>
            </a:lvl1pPr>
            <a:lvl2pPr indent="-342900" lvl="1" marL="914400" algn="l">
              <a:spcBef>
                <a:spcPts val="500"/>
              </a:spcBef>
              <a:spcAft>
                <a:spcPts val="0"/>
              </a:spcAft>
              <a:buSzPts val="1800"/>
              <a:buFont typeface="Arial"/>
              <a:buChar char="›"/>
              <a:defRPr/>
            </a:lvl2pPr>
            <a:lvl3pPr indent="-330200" lvl="2" marL="1371600" algn="l">
              <a:spcBef>
                <a:spcPts val="450"/>
              </a:spcBef>
              <a:spcAft>
                <a:spcPts val="0"/>
              </a:spcAft>
              <a:buSzPts val="1600"/>
              <a:buFont typeface="Arial"/>
              <a:buChar char="•"/>
              <a:defRPr/>
            </a:lvl3pPr>
            <a:lvl4pPr indent="-304800" lvl="3" marL="1828800" algn="l">
              <a:spcBef>
                <a:spcPts val="400"/>
              </a:spcBef>
              <a:spcAft>
                <a:spcPts val="0"/>
              </a:spcAft>
              <a:buClr>
                <a:schemeClr val="dk1"/>
              </a:buClr>
              <a:buSzPts val="1200"/>
              <a:buFont typeface="Arial"/>
              <a:buChar char="→"/>
              <a:defRPr/>
            </a:lvl4pPr>
            <a:lvl5pPr indent="-304800" lvl="4" marL="2286000" algn="l">
              <a:spcBef>
                <a:spcPts val="300"/>
              </a:spcBef>
              <a:spcAft>
                <a:spcPts val="0"/>
              </a:spcAft>
              <a:buClr>
                <a:schemeClr val="dk1"/>
              </a:buClr>
              <a:buSzPts val="1200"/>
              <a:buFont typeface="Arial"/>
              <a:buChar char="•"/>
              <a:defRPr sz="1200">
                <a:latin typeface="Arial"/>
                <a:ea typeface="Arial"/>
                <a:cs typeface="Arial"/>
                <a:sym typeface="Aria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6" name="Shape 296"/>
        <p:cNvGrpSpPr/>
        <p:nvPr/>
      </p:nvGrpSpPr>
      <p:grpSpPr>
        <a:xfrm>
          <a:off x="0" y="0"/>
          <a:ext cx="0" cy="0"/>
          <a:chOff x="0" y="0"/>
          <a:chExt cx="0" cy="0"/>
        </a:xfrm>
      </p:grpSpPr>
      <p:sp>
        <p:nvSpPr>
          <p:cNvPr id="297" name="Google Shape;297;p4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8" name="Google Shape;298;p4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9" name="Google Shape;299;p4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0" name="Google Shape;300;p4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latin typeface="Calibri"/>
                <a:ea typeface="Calibri"/>
                <a:cs typeface="Calibri"/>
                <a:sym typeface="Calibri"/>
              </a:defRPr>
            </a:lvl1pPr>
            <a:lvl2pPr indent="0" lvl="1" marL="0" algn="r">
              <a:spcBef>
                <a:spcPts val="0"/>
              </a:spcBef>
              <a:buNone/>
              <a:defRPr>
                <a:solidFill>
                  <a:srgbClr val="888888"/>
                </a:solidFill>
                <a:latin typeface="Calibri"/>
                <a:ea typeface="Calibri"/>
                <a:cs typeface="Calibri"/>
                <a:sym typeface="Calibri"/>
              </a:defRPr>
            </a:lvl2pPr>
            <a:lvl3pPr indent="0" lvl="2" marL="0" algn="r">
              <a:spcBef>
                <a:spcPts val="0"/>
              </a:spcBef>
              <a:buNone/>
              <a:defRPr>
                <a:solidFill>
                  <a:srgbClr val="888888"/>
                </a:solidFill>
                <a:latin typeface="Calibri"/>
                <a:ea typeface="Calibri"/>
                <a:cs typeface="Calibri"/>
                <a:sym typeface="Calibri"/>
              </a:defRPr>
            </a:lvl3pPr>
            <a:lvl4pPr indent="0" lvl="3" marL="0" algn="r">
              <a:spcBef>
                <a:spcPts val="0"/>
              </a:spcBef>
              <a:buNone/>
              <a:defRPr>
                <a:solidFill>
                  <a:srgbClr val="888888"/>
                </a:solidFill>
                <a:latin typeface="Calibri"/>
                <a:ea typeface="Calibri"/>
                <a:cs typeface="Calibri"/>
                <a:sym typeface="Calibri"/>
              </a:defRPr>
            </a:lvl4pPr>
            <a:lvl5pPr indent="0" lvl="4" marL="0" algn="r">
              <a:spcBef>
                <a:spcPts val="0"/>
              </a:spcBef>
              <a:buNone/>
              <a:defRPr>
                <a:solidFill>
                  <a:srgbClr val="888888"/>
                </a:solidFill>
                <a:latin typeface="Calibri"/>
                <a:ea typeface="Calibri"/>
                <a:cs typeface="Calibri"/>
                <a:sym typeface="Calibri"/>
              </a:defRPr>
            </a:lvl5pPr>
            <a:lvl6pPr indent="0" lvl="5" marL="0" algn="r">
              <a:spcBef>
                <a:spcPts val="0"/>
              </a:spcBef>
              <a:buNone/>
              <a:defRPr>
                <a:solidFill>
                  <a:srgbClr val="888888"/>
                </a:solidFill>
                <a:latin typeface="Calibri"/>
                <a:ea typeface="Calibri"/>
                <a:cs typeface="Calibri"/>
                <a:sym typeface="Calibri"/>
              </a:defRPr>
            </a:lvl6pPr>
            <a:lvl7pPr indent="0" lvl="6" marL="0" algn="r">
              <a:spcBef>
                <a:spcPts val="0"/>
              </a:spcBef>
              <a:buNone/>
              <a:defRPr>
                <a:solidFill>
                  <a:srgbClr val="888888"/>
                </a:solidFill>
                <a:latin typeface="Calibri"/>
                <a:ea typeface="Calibri"/>
                <a:cs typeface="Calibri"/>
                <a:sym typeface="Calibri"/>
              </a:defRPr>
            </a:lvl7pPr>
            <a:lvl8pPr indent="0" lvl="7" marL="0" algn="r">
              <a:spcBef>
                <a:spcPts val="0"/>
              </a:spcBef>
              <a:buNone/>
              <a:defRPr>
                <a:solidFill>
                  <a:srgbClr val="888888"/>
                </a:solidFill>
                <a:latin typeface="Calibri"/>
                <a:ea typeface="Calibri"/>
                <a:cs typeface="Calibri"/>
                <a:sym typeface="Calibri"/>
              </a:defRPr>
            </a:lvl8pPr>
            <a:lvl9pPr indent="0" lvl="8" marL="0" algn="r">
              <a:spcBef>
                <a:spcPts val="0"/>
              </a:spcBef>
              <a:buNone/>
              <a:defRPr>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01" name="Shape 301"/>
        <p:cNvGrpSpPr/>
        <p:nvPr/>
      </p:nvGrpSpPr>
      <p:grpSpPr>
        <a:xfrm>
          <a:off x="0" y="0"/>
          <a:ext cx="0" cy="0"/>
          <a:chOff x="0" y="0"/>
          <a:chExt cx="0" cy="0"/>
        </a:xfrm>
      </p:grpSpPr>
      <p:sp>
        <p:nvSpPr>
          <p:cNvPr id="302" name="Google Shape;302;p73"/>
          <p:cNvSpPr txBox="1"/>
          <p:nvPr>
            <p:ph type="ctrTitle"/>
          </p:nvPr>
        </p:nvSpPr>
        <p:spPr>
          <a:xfrm>
            <a:off x="1143000" y="1122363"/>
            <a:ext cx="6858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3" name="Google Shape;303;p73"/>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04" name="Google Shape;304;p7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5" name="Google Shape;305;p7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6" name="Google Shape;306;p7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latin typeface="Calibri"/>
                <a:ea typeface="Calibri"/>
                <a:cs typeface="Calibri"/>
                <a:sym typeface="Calibri"/>
              </a:defRPr>
            </a:lvl1pPr>
            <a:lvl2pPr indent="0" lvl="1" marL="0" algn="r">
              <a:spcBef>
                <a:spcPts val="0"/>
              </a:spcBef>
              <a:buNone/>
              <a:defRPr>
                <a:solidFill>
                  <a:srgbClr val="888888"/>
                </a:solidFill>
                <a:latin typeface="Calibri"/>
                <a:ea typeface="Calibri"/>
                <a:cs typeface="Calibri"/>
                <a:sym typeface="Calibri"/>
              </a:defRPr>
            </a:lvl2pPr>
            <a:lvl3pPr indent="0" lvl="2" marL="0" algn="r">
              <a:spcBef>
                <a:spcPts val="0"/>
              </a:spcBef>
              <a:buNone/>
              <a:defRPr>
                <a:solidFill>
                  <a:srgbClr val="888888"/>
                </a:solidFill>
                <a:latin typeface="Calibri"/>
                <a:ea typeface="Calibri"/>
                <a:cs typeface="Calibri"/>
                <a:sym typeface="Calibri"/>
              </a:defRPr>
            </a:lvl3pPr>
            <a:lvl4pPr indent="0" lvl="3" marL="0" algn="r">
              <a:spcBef>
                <a:spcPts val="0"/>
              </a:spcBef>
              <a:buNone/>
              <a:defRPr>
                <a:solidFill>
                  <a:srgbClr val="888888"/>
                </a:solidFill>
                <a:latin typeface="Calibri"/>
                <a:ea typeface="Calibri"/>
                <a:cs typeface="Calibri"/>
                <a:sym typeface="Calibri"/>
              </a:defRPr>
            </a:lvl4pPr>
            <a:lvl5pPr indent="0" lvl="4" marL="0" algn="r">
              <a:spcBef>
                <a:spcPts val="0"/>
              </a:spcBef>
              <a:buNone/>
              <a:defRPr>
                <a:solidFill>
                  <a:srgbClr val="888888"/>
                </a:solidFill>
                <a:latin typeface="Calibri"/>
                <a:ea typeface="Calibri"/>
                <a:cs typeface="Calibri"/>
                <a:sym typeface="Calibri"/>
              </a:defRPr>
            </a:lvl5pPr>
            <a:lvl6pPr indent="0" lvl="5" marL="0" algn="r">
              <a:spcBef>
                <a:spcPts val="0"/>
              </a:spcBef>
              <a:buNone/>
              <a:defRPr>
                <a:solidFill>
                  <a:srgbClr val="888888"/>
                </a:solidFill>
                <a:latin typeface="Calibri"/>
                <a:ea typeface="Calibri"/>
                <a:cs typeface="Calibri"/>
                <a:sym typeface="Calibri"/>
              </a:defRPr>
            </a:lvl6pPr>
            <a:lvl7pPr indent="0" lvl="6" marL="0" algn="r">
              <a:spcBef>
                <a:spcPts val="0"/>
              </a:spcBef>
              <a:buNone/>
              <a:defRPr>
                <a:solidFill>
                  <a:srgbClr val="888888"/>
                </a:solidFill>
                <a:latin typeface="Calibri"/>
                <a:ea typeface="Calibri"/>
                <a:cs typeface="Calibri"/>
                <a:sym typeface="Calibri"/>
              </a:defRPr>
            </a:lvl7pPr>
            <a:lvl8pPr indent="0" lvl="7" marL="0" algn="r">
              <a:spcBef>
                <a:spcPts val="0"/>
              </a:spcBef>
              <a:buNone/>
              <a:defRPr>
                <a:solidFill>
                  <a:srgbClr val="888888"/>
                </a:solidFill>
                <a:latin typeface="Calibri"/>
                <a:ea typeface="Calibri"/>
                <a:cs typeface="Calibri"/>
                <a:sym typeface="Calibri"/>
              </a:defRPr>
            </a:lvl8pPr>
            <a:lvl9pPr indent="0" lvl="8" marL="0" algn="r">
              <a:spcBef>
                <a:spcPts val="0"/>
              </a:spcBef>
              <a:buNone/>
              <a:defRPr>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7" name="Shape 307"/>
        <p:cNvGrpSpPr/>
        <p:nvPr/>
      </p:nvGrpSpPr>
      <p:grpSpPr>
        <a:xfrm>
          <a:off x="0" y="0"/>
          <a:ext cx="0" cy="0"/>
          <a:chOff x="0" y="0"/>
          <a:chExt cx="0" cy="0"/>
        </a:xfrm>
      </p:grpSpPr>
      <p:sp>
        <p:nvSpPr>
          <p:cNvPr id="308" name="Google Shape;308;p74"/>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9" name="Google Shape;309;p74"/>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0" name="Google Shape;310;p74"/>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1" name="Google Shape;311;p7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2" name="Google Shape;312;p7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latin typeface="Calibri"/>
                <a:ea typeface="Calibri"/>
                <a:cs typeface="Calibri"/>
                <a:sym typeface="Calibri"/>
              </a:defRPr>
            </a:lvl1pPr>
            <a:lvl2pPr indent="0" lvl="1" marL="0" algn="r">
              <a:spcBef>
                <a:spcPts val="0"/>
              </a:spcBef>
              <a:buNone/>
              <a:defRPr>
                <a:solidFill>
                  <a:srgbClr val="888888"/>
                </a:solidFill>
                <a:latin typeface="Calibri"/>
                <a:ea typeface="Calibri"/>
                <a:cs typeface="Calibri"/>
                <a:sym typeface="Calibri"/>
              </a:defRPr>
            </a:lvl2pPr>
            <a:lvl3pPr indent="0" lvl="2" marL="0" algn="r">
              <a:spcBef>
                <a:spcPts val="0"/>
              </a:spcBef>
              <a:buNone/>
              <a:defRPr>
                <a:solidFill>
                  <a:srgbClr val="888888"/>
                </a:solidFill>
                <a:latin typeface="Calibri"/>
                <a:ea typeface="Calibri"/>
                <a:cs typeface="Calibri"/>
                <a:sym typeface="Calibri"/>
              </a:defRPr>
            </a:lvl3pPr>
            <a:lvl4pPr indent="0" lvl="3" marL="0" algn="r">
              <a:spcBef>
                <a:spcPts val="0"/>
              </a:spcBef>
              <a:buNone/>
              <a:defRPr>
                <a:solidFill>
                  <a:srgbClr val="888888"/>
                </a:solidFill>
                <a:latin typeface="Calibri"/>
                <a:ea typeface="Calibri"/>
                <a:cs typeface="Calibri"/>
                <a:sym typeface="Calibri"/>
              </a:defRPr>
            </a:lvl4pPr>
            <a:lvl5pPr indent="0" lvl="4" marL="0" algn="r">
              <a:spcBef>
                <a:spcPts val="0"/>
              </a:spcBef>
              <a:buNone/>
              <a:defRPr>
                <a:solidFill>
                  <a:srgbClr val="888888"/>
                </a:solidFill>
                <a:latin typeface="Calibri"/>
                <a:ea typeface="Calibri"/>
                <a:cs typeface="Calibri"/>
                <a:sym typeface="Calibri"/>
              </a:defRPr>
            </a:lvl5pPr>
            <a:lvl6pPr indent="0" lvl="5" marL="0" algn="r">
              <a:spcBef>
                <a:spcPts val="0"/>
              </a:spcBef>
              <a:buNone/>
              <a:defRPr>
                <a:solidFill>
                  <a:srgbClr val="888888"/>
                </a:solidFill>
                <a:latin typeface="Calibri"/>
                <a:ea typeface="Calibri"/>
                <a:cs typeface="Calibri"/>
                <a:sym typeface="Calibri"/>
              </a:defRPr>
            </a:lvl6pPr>
            <a:lvl7pPr indent="0" lvl="6" marL="0" algn="r">
              <a:spcBef>
                <a:spcPts val="0"/>
              </a:spcBef>
              <a:buNone/>
              <a:defRPr>
                <a:solidFill>
                  <a:srgbClr val="888888"/>
                </a:solidFill>
                <a:latin typeface="Calibri"/>
                <a:ea typeface="Calibri"/>
                <a:cs typeface="Calibri"/>
                <a:sym typeface="Calibri"/>
              </a:defRPr>
            </a:lvl7pPr>
            <a:lvl8pPr indent="0" lvl="7" marL="0" algn="r">
              <a:spcBef>
                <a:spcPts val="0"/>
              </a:spcBef>
              <a:buNone/>
              <a:defRPr>
                <a:solidFill>
                  <a:srgbClr val="888888"/>
                </a:solidFill>
                <a:latin typeface="Calibri"/>
                <a:ea typeface="Calibri"/>
                <a:cs typeface="Calibri"/>
                <a:sym typeface="Calibri"/>
              </a:defRPr>
            </a:lvl8pPr>
            <a:lvl9pPr indent="0" lvl="8" marL="0" algn="r">
              <a:spcBef>
                <a:spcPts val="0"/>
              </a:spcBef>
              <a:buNone/>
              <a:defRPr>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3" name="Shape 313"/>
        <p:cNvGrpSpPr/>
        <p:nvPr/>
      </p:nvGrpSpPr>
      <p:grpSpPr>
        <a:xfrm>
          <a:off x="0" y="0"/>
          <a:ext cx="0" cy="0"/>
          <a:chOff x="0" y="0"/>
          <a:chExt cx="0" cy="0"/>
        </a:xfrm>
      </p:grpSpPr>
      <p:sp>
        <p:nvSpPr>
          <p:cNvPr id="314" name="Google Shape;314;p75"/>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5" name="Google Shape;315;p75"/>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16" name="Google Shape;316;p75"/>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7" name="Google Shape;317;p7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8" name="Google Shape;318;p7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latin typeface="Calibri"/>
                <a:ea typeface="Calibri"/>
                <a:cs typeface="Calibri"/>
                <a:sym typeface="Calibri"/>
              </a:defRPr>
            </a:lvl1pPr>
            <a:lvl2pPr indent="0" lvl="1" marL="0" algn="r">
              <a:spcBef>
                <a:spcPts val="0"/>
              </a:spcBef>
              <a:buNone/>
              <a:defRPr>
                <a:solidFill>
                  <a:srgbClr val="888888"/>
                </a:solidFill>
                <a:latin typeface="Calibri"/>
                <a:ea typeface="Calibri"/>
                <a:cs typeface="Calibri"/>
                <a:sym typeface="Calibri"/>
              </a:defRPr>
            </a:lvl2pPr>
            <a:lvl3pPr indent="0" lvl="2" marL="0" algn="r">
              <a:spcBef>
                <a:spcPts val="0"/>
              </a:spcBef>
              <a:buNone/>
              <a:defRPr>
                <a:solidFill>
                  <a:srgbClr val="888888"/>
                </a:solidFill>
                <a:latin typeface="Calibri"/>
                <a:ea typeface="Calibri"/>
                <a:cs typeface="Calibri"/>
                <a:sym typeface="Calibri"/>
              </a:defRPr>
            </a:lvl3pPr>
            <a:lvl4pPr indent="0" lvl="3" marL="0" algn="r">
              <a:spcBef>
                <a:spcPts val="0"/>
              </a:spcBef>
              <a:buNone/>
              <a:defRPr>
                <a:solidFill>
                  <a:srgbClr val="888888"/>
                </a:solidFill>
                <a:latin typeface="Calibri"/>
                <a:ea typeface="Calibri"/>
                <a:cs typeface="Calibri"/>
                <a:sym typeface="Calibri"/>
              </a:defRPr>
            </a:lvl4pPr>
            <a:lvl5pPr indent="0" lvl="4" marL="0" algn="r">
              <a:spcBef>
                <a:spcPts val="0"/>
              </a:spcBef>
              <a:buNone/>
              <a:defRPr>
                <a:solidFill>
                  <a:srgbClr val="888888"/>
                </a:solidFill>
                <a:latin typeface="Calibri"/>
                <a:ea typeface="Calibri"/>
                <a:cs typeface="Calibri"/>
                <a:sym typeface="Calibri"/>
              </a:defRPr>
            </a:lvl5pPr>
            <a:lvl6pPr indent="0" lvl="5" marL="0" algn="r">
              <a:spcBef>
                <a:spcPts val="0"/>
              </a:spcBef>
              <a:buNone/>
              <a:defRPr>
                <a:solidFill>
                  <a:srgbClr val="888888"/>
                </a:solidFill>
                <a:latin typeface="Calibri"/>
                <a:ea typeface="Calibri"/>
                <a:cs typeface="Calibri"/>
                <a:sym typeface="Calibri"/>
              </a:defRPr>
            </a:lvl6pPr>
            <a:lvl7pPr indent="0" lvl="6" marL="0" algn="r">
              <a:spcBef>
                <a:spcPts val="0"/>
              </a:spcBef>
              <a:buNone/>
              <a:defRPr>
                <a:solidFill>
                  <a:srgbClr val="888888"/>
                </a:solidFill>
                <a:latin typeface="Calibri"/>
                <a:ea typeface="Calibri"/>
                <a:cs typeface="Calibri"/>
                <a:sym typeface="Calibri"/>
              </a:defRPr>
            </a:lvl7pPr>
            <a:lvl8pPr indent="0" lvl="7" marL="0" algn="r">
              <a:spcBef>
                <a:spcPts val="0"/>
              </a:spcBef>
              <a:buNone/>
              <a:defRPr>
                <a:solidFill>
                  <a:srgbClr val="888888"/>
                </a:solidFill>
                <a:latin typeface="Calibri"/>
                <a:ea typeface="Calibri"/>
                <a:cs typeface="Calibri"/>
                <a:sym typeface="Calibri"/>
              </a:defRPr>
            </a:lvl8pPr>
            <a:lvl9pPr indent="0" lvl="8" marL="0" algn="r">
              <a:spcBef>
                <a:spcPts val="0"/>
              </a:spcBef>
              <a:buNone/>
              <a:defRPr>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19" name="Shape 319"/>
        <p:cNvGrpSpPr/>
        <p:nvPr/>
      </p:nvGrpSpPr>
      <p:grpSpPr>
        <a:xfrm>
          <a:off x="0" y="0"/>
          <a:ext cx="0" cy="0"/>
          <a:chOff x="0" y="0"/>
          <a:chExt cx="0" cy="0"/>
        </a:xfrm>
      </p:grpSpPr>
      <p:sp>
        <p:nvSpPr>
          <p:cNvPr id="320" name="Google Shape;320;p76"/>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1" name="Google Shape;321;p76"/>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2" name="Google Shape;322;p76"/>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3" name="Google Shape;323;p7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4" name="Google Shape;324;p7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5" name="Google Shape;325;p7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latin typeface="Calibri"/>
                <a:ea typeface="Calibri"/>
                <a:cs typeface="Calibri"/>
                <a:sym typeface="Calibri"/>
              </a:defRPr>
            </a:lvl1pPr>
            <a:lvl2pPr indent="0" lvl="1" marL="0" algn="r">
              <a:spcBef>
                <a:spcPts val="0"/>
              </a:spcBef>
              <a:buNone/>
              <a:defRPr>
                <a:solidFill>
                  <a:srgbClr val="888888"/>
                </a:solidFill>
                <a:latin typeface="Calibri"/>
                <a:ea typeface="Calibri"/>
                <a:cs typeface="Calibri"/>
                <a:sym typeface="Calibri"/>
              </a:defRPr>
            </a:lvl2pPr>
            <a:lvl3pPr indent="0" lvl="2" marL="0" algn="r">
              <a:spcBef>
                <a:spcPts val="0"/>
              </a:spcBef>
              <a:buNone/>
              <a:defRPr>
                <a:solidFill>
                  <a:srgbClr val="888888"/>
                </a:solidFill>
                <a:latin typeface="Calibri"/>
                <a:ea typeface="Calibri"/>
                <a:cs typeface="Calibri"/>
                <a:sym typeface="Calibri"/>
              </a:defRPr>
            </a:lvl3pPr>
            <a:lvl4pPr indent="0" lvl="3" marL="0" algn="r">
              <a:spcBef>
                <a:spcPts val="0"/>
              </a:spcBef>
              <a:buNone/>
              <a:defRPr>
                <a:solidFill>
                  <a:srgbClr val="888888"/>
                </a:solidFill>
                <a:latin typeface="Calibri"/>
                <a:ea typeface="Calibri"/>
                <a:cs typeface="Calibri"/>
                <a:sym typeface="Calibri"/>
              </a:defRPr>
            </a:lvl4pPr>
            <a:lvl5pPr indent="0" lvl="4" marL="0" algn="r">
              <a:spcBef>
                <a:spcPts val="0"/>
              </a:spcBef>
              <a:buNone/>
              <a:defRPr>
                <a:solidFill>
                  <a:srgbClr val="888888"/>
                </a:solidFill>
                <a:latin typeface="Calibri"/>
                <a:ea typeface="Calibri"/>
                <a:cs typeface="Calibri"/>
                <a:sym typeface="Calibri"/>
              </a:defRPr>
            </a:lvl5pPr>
            <a:lvl6pPr indent="0" lvl="5" marL="0" algn="r">
              <a:spcBef>
                <a:spcPts val="0"/>
              </a:spcBef>
              <a:buNone/>
              <a:defRPr>
                <a:solidFill>
                  <a:srgbClr val="888888"/>
                </a:solidFill>
                <a:latin typeface="Calibri"/>
                <a:ea typeface="Calibri"/>
                <a:cs typeface="Calibri"/>
                <a:sym typeface="Calibri"/>
              </a:defRPr>
            </a:lvl6pPr>
            <a:lvl7pPr indent="0" lvl="6" marL="0" algn="r">
              <a:spcBef>
                <a:spcPts val="0"/>
              </a:spcBef>
              <a:buNone/>
              <a:defRPr>
                <a:solidFill>
                  <a:srgbClr val="888888"/>
                </a:solidFill>
                <a:latin typeface="Calibri"/>
                <a:ea typeface="Calibri"/>
                <a:cs typeface="Calibri"/>
                <a:sym typeface="Calibri"/>
              </a:defRPr>
            </a:lvl7pPr>
            <a:lvl8pPr indent="0" lvl="7" marL="0" algn="r">
              <a:spcBef>
                <a:spcPts val="0"/>
              </a:spcBef>
              <a:buNone/>
              <a:defRPr>
                <a:solidFill>
                  <a:srgbClr val="888888"/>
                </a:solidFill>
                <a:latin typeface="Calibri"/>
                <a:ea typeface="Calibri"/>
                <a:cs typeface="Calibri"/>
                <a:sym typeface="Calibri"/>
              </a:defRPr>
            </a:lvl8pPr>
            <a:lvl9pPr indent="0" lvl="8" marL="0" algn="r">
              <a:spcBef>
                <a:spcPts val="0"/>
              </a:spcBef>
              <a:buNone/>
              <a:defRPr>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26" name="Shape 326"/>
        <p:cNvGrpSpPr/>
        <p:nvPr/>
      </p:nvGrpSpPr>
      <p:grpSpPr>
        <a:xfrm>
          <a:off x="0" y="0"/>
          <a:ext cx="0" cy="0"/>
          <a:chOff x="0" y="0"/>
          <a:chExt cx="0" cy="0"/>
        </a:xfrm>
      </p:grpSpPr>
      <p:sp>
        <p:nvSpPr>
          <p:cNvPr id="327" name="Google Shape;327;p77"/>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8" name="Google Shape;328;p77"/>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29" name="Google Shape;329;p77"/>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0" name="Google Shape;330;p77"/>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31" name="Google Shape;331;p77"/>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2" name="Google Shape;332;p77"/>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3" name="Google Shape;333;p77"/>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4" name="Google Shape;334;p7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latin typeface="Calibri"/>
                <a:ea typeface="Calibri"/>
                <a:cs typeface="Calibri"/>
                <a:sym typeface="Calibri"/>
              </a:defRPr>
            </a:lvl1pPr>
            <a:lvl2pPr indent="0" lvl="1" marL="0" algn="r">
              <a:spcBef>
                <a:spcPts val="0"/>
              </a:spcBef>
              <a:buNone/>
              <a:defRPr>
                <a:solidFill>
                  <a:srgbClr val="888888"/>
                </a:solidFill>
                <a:latin typeface="Calibri"/>
                <a:ea typeface="Calibri"/>
                <a:cs typeface="Calibri"/>
                <a:sym typeface="Calibri"/>
              </a:defRPr>
            </a:lvl2pPr>
            <a:lvl3pPr indent="0" lvl="2" marL="0" algn="r">
              <a:spcBef>
                <a:spcPts val="0"/>
              </a:spcBef>
              <a:buNone/>
              <a:defRPr>
                <a:solidFill>
                  <a:srgbClr val="888888"/>
                </a:solidFill>
                <a:latin typeface="Calibri"/>
                <a:ea typeface="Calibri"/>
                <a:cs typeface="Calibri"/>
                <a:sym typeface="Calibri"/>
              </a:defRPr>
            </a:lvl3pPr>
            <a:lvl4pPr indent="0" lvl="3" marL="0" algn="r">
              <a:spcBef>
                <a:spcPts val="0"/>
              </a:spcBef>
              <a:buNone/>
              <a:defRPr>
                <a:solidFill>
                  <a:srgbClr val="888888"/>
                </a:solidFill>
                <a:latin typeface="Calibri"/>
                <a:ea typeface="Calibri"/>
                <a:cs typeface="Calibri"/>
                <a:sym typeface="Calibri"/>
              </a:defRPr>
            </a:lvl4pPr>
            <a:lvl5pPr indent="0" lvl="4" marL="0" algn="r">
              <a:spcBef>
                <a:spcPts val="0"/>
              </a:spcBef>
              <a:buNone/>
              <a:defRPr>
                <a:solidFill>
                  <a:srgbClr val="888888"/>
                </a:solidFill>
                <a:latin typeface="Calibri"/>
                <a:ea typeface="Calibri"/>
                <a:cs typeface="Calibri"/>
                <a:sym typeface="Calibri"/>
              </a:defRPr>
            </a:lvl5pPr>
            <a:lvl6pPr indent="0" lvl="5" marL="0" algn="r">
              <a:spcBef>
                <a:spcPts val="0"/>
              </a:spcBef>
              <a:buNone/>
              <a:defRPr>
                <a:solidFill>
                  <a:srgbClr val="888888"/>
                </a:solidFill>
                <a:latin typeface="Calibri"/>
                <a:ea typeface="Calibri"/>
                <a:cs typeface="Calibri"/>
                <a:sym typeface="Calibri"/>
              </a:defRPr>
            </a:lvl6pPr>
            <a:lvl7pPr indent="0" lvl="6" marL="0" algn="r">
              <a:spcBef>
                <a:spcPts val="0"/>
              </a:spcBef>
              <a:buNone/>
              <a:defRPr>
                <a:solidFill>
                  <a:srgbClr val="888888"/>
                </a:solidFill>
                <a:latin typeface="Calibri"/>
                <a:ea typeface="Calibri"/>
                <a:cs typeface="Calibri"/>
                <a:sym typeface="Calibri"/>
              </a:defRPr>
            </a:lvl7pPr>
            <a:lvl8pPr indent="0" lvl="7" marL="0" algn="r">
              <a:spcBef>
                <a:spcPts val="0"/>
              </a:spcBef>
              <a:buNone/>
              <a:defRPr>
                <a:solidFill>
                  <a:srgbClr val="888888"/>
                </a:solidFill>
                <a:latin typeface="Calibri"/>
                <a:ea typeface="Calibri"/>
                <a:cs typeface="Calibri"/>
                <a:sym typeface="Calibri"/>
              </a:defRPr>
            </a:lvl8pPr>
            <a:lvl9pPr indent="0" lvl="8" marL="0" algn="r">
              <a:spcBef>
                <a:spcPts val="0"/>
              </a:spcBef>
              <a:buNone/>
              <a:defRPr>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35" name="Shape 335"/>
        <p:cNvGrpSpPr/>
        <p:nvPr/>
      </p:nvGrpSpPr>
      <p:grpSpPr>
        <a:xfrm>
          <a:off x="0" y="0"/>
          <a:ext cx="0" cy="0"/>
          <a:chOff x="0" y="0"/>
          <a:chExt cx="0" cy="0"/>
        </a:xfrm>
      </p:grpSpPr>
      <p:sp>
        <p:nvSpPr>
          <p:cNvPr id="336" name="Google Shape;336;p78"/>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7" name="Google Shape;337;p78"/>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8" name="Google Shape;338;p7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latin typeface="Calibri"/>
                <a:ea typeface="Calibri"/>
                <a:cs typeface="Calibri"/>
                <a:sym typeface="Calibri"/>
              </a:defRPr>
            </a:lvl1pPr>
            <a:lvl2pPr indent="0" lvl="1" marL="0" algn="r">
              <a:spcBef>
                <a:spcPts val="0"/>
              </a:spcBef>
              <a:buNone/>
              <a:defRPr>
                <a:solidFill>
                  <a:srgbClr val="888888"/>
                </a:solidFill>
                <a:latin typeface="Calibri"/>
                <a:ea typeface="Calibri"/>
                <a:cs typeface="Calibri"/>
                <a:sym typeface="Calibri"/>
              </a:defRPr>
            </a:lvl2pPr>
            <a:lvl3pPr indent="0" lvl="2" marL="0" algn="r">
              <a:spcBef>
                <a:spcPts val="0"/>
              </a:spcBef>
              <a:buNone/>
              <a:defRPr>
                <a:solidFill>
                  <a:srgbClr val="888888"/>
                </a:solidFill>
                <a:latin typeface="Calibri"/>
                <a:ea typeface="Calibri"/>
                <a:cs typeface="Calibri"/>
                <a:sym typeface="Calibri"/>
              </a:defRPr>
            </a:lvl3pPr>
            <a:lvl4pPr indent="0" lvl="3" marL="0" algn="r">
              <a:spcBef>
                <a:spcPts val="0"/>
              </a:spcBef>
              <a:buNone/>
              <a:defRPr>
                <a:solidFill>
                  <a:srgbClr val="888888"/>
                </a:solidFill>
                <a:latin typeface="Calibri"/>
                <a:ea typeface="Calibri"/>
                <a:cs typeface="Calibri"/>
                <a:sym typeface="Calibri"/>
              </a:defRPr>
            </a:lvl4pPr>
            <a:lvl5pPr indent="0" lvl="4" marL="0" algn="r">
              <a:spcBef>
                <a:spcPts val="0"/>
              </a:spcBef>
              <a:buNone/>
              <a:defRPr>
                <a:solidFill>
                  <a:srgbClr val="888888"/>
                </a:solidFill>
                <a:latin typeface="Calibri"/>
                <a:ea typeface="Calibri"/>
                <a:cs typeface="Calibri"/>
                <a:sym typeface="Calibri"/>
              </a:defRPr>
            </a:lvl5pPr>
            <a:lvl6pPr indent="0" lvl="5" marL="0" algn="r">
              <a:spcBef>
                <a:spcPts val="0"/>
              </a:spcBef>
              <a:buNone/>
              <a:defRPr>
                <a:solidFill>
                  <a:srgbClr val="888888"/>
                </a:solidFill>
                <a:latin typeface="Calibri"/>
                <a:ea typeface="Calibri"/>
                <a:cs typeface="Calibri"/>
                <a:sym typeface="Calibri"/>
              </a:defRPr>
            </a:lvl6pPr>
            <a:lvl7pPr indent="0" lvl="6" marL="0" algn="r">
              <a:spcBef>
                <a:spcPts val="0"/>
              </a:spcBef>
              <a:buNone/>
              <a:defRPr>
                <a:solidFill>
                  <a:srgbClr val="888888"/>
                </a:solidFill>
                <a:latin typeface="Calibri"/>
                <a:ea typeface="Calibri"/>
                <a:cs typeface="Calibri"/>
                <a:sym typeface="Calibri"/>
              </a:defRPr>
            </a:lvl7pPr>
            <a:lvl8pPr indent="0" lvl="7" marL="0" algn="r">
              <a:spcBef>
                <a:spcPts val="0"/>
              </a:spcBef>
              <a:buNone/>
              <a:defRPr>
                <a:solidFill>
                  <a:srgbClr val="888888"/>
                </a:solidFill>
                <a:latin typeface="Calibri"/>
                <a:ea typeface="Calibri"/>
                <a:cs typeface="Calibri"/>
                <a:sym typeface="Calibri"/>
              </a:defRPr>
            </a:lvl8pPr>
            <a:lvl9pPr indent="0" lvl="8" marL="0" algn="r">
              <a:spcBef>
                <a:spcPts val="0"/>
              </a:spcBef>
              <a:buNone/>
              <a:defRPr>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39" name="Shape 339"/>
        <p:cNvGrpSpPr/>
        <p:nvPr/>
      </p:nvGrpSpPr>
      <p:grpSpPr>
        <a:xfrm>
          <a:off x="0" y="0"/>
          <a:ext cx="0" cy="0"/>
          <a:chOff x="0" y="0"/>
          <a:chExt cx="0" cy="0"/>
        </a:xfrm>
      </p:grpSpPr>
      <p:sp>
        <p:nvSpPr>
          <p:cNvPr id="340" name="Google Shape;340;p79"/>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1" name="Google Shape;341;p79"/>
          <p:cNvSpPr txBox="1"/>
          <p:nvPr>
            <p:ph idx="1" type="body"/>
          </p:nvPr>
        </p:nvSpPr>
        <p:spPr>
          <a:xfrm>
            <a:off x="3887391" y="987426"/>
            <a:ext cx="462915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42" name="Google Shape;342;p79"/>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43" name="Google Shape;343;p7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4" name="Google Shape;344;p7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5" name="Google Shape;345;p7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latin typeface="Calibri"/>
                <a:ea typeface="Calibri"/>
                <a:cs typeface="Calibri"/>
                <a:sym typeface="Calibri"/>
              </a:defRPr>
            </a:lvl1pPr>
            <a:lvl2pPr indent="0" lvl="1" marL="0" algn="r">
              <a:spcBef>
                <a:spcPts val="0"/>
              </a:spcBef>
              <a:buNone/>
              <a:defRPr>
                <a:solidFill>
                  <a:srgbClr val="888888"/>
                </a:solidFill>
                <a:latin typeface="Calibri"/>
                <a:ea typeface="Calibri"/>
                <a:cs typeface="Calibri"/>
                <a:sym typeface="Calibri"/>
              </a:defRPr>
            </a:lvl2pPr>
            <a:lvl3pPr indent="0" lvl="2" marL="0" algn="r">
              <a:spcBef>
                <a:spcPts val="0"/>
              </a:spcBef>
              <a:buNone/>
              <a:defRPr>
                <a:solidFill>
                  <a:srgbClr val="888888"/>
                </a:solidFill>
                <a:latin typeface="Calibri"/>
                <a:ea typeface="Calibri"/>
                <a:cs typeface="Calibri"/>
                <a:sym typeface="Calibri"/>
              </a:defRPr>
            </a:lvl3pPr>
            <a:lvl4pPr indent="0" lvl="3" marL="0" algn="r">
              <a:spcBef>
                <a:spcPts val="0"/>
              </a:spcBef>
              <a:buNone/>
              <a:defRPr>
                <a:solidFill>
                  <a:srgbClr val="888888"/>
                </a:solidFill>
                <a:latin typeface="Calibri"/>
                <a:ea typeface="Calibri"/>
                <a:cs typeface="Calibri"/>
                <a:sym typeface="Calibri"/>
              </a:defRPr>
            </a:lvl4pPr>
            <a:lvl5pPr indent="0" lvl="4" marL="0" algn="r">
              <a:spcBef>
                <a:spcPts val="0"/>
              </a:spcBef>
              <a:buNone/>
              <a:defRPr>
                <a:solidFill>
                  <a:srgbClr val="888888"/>
                </a:solidFill>
                <a:latin typeface="Calibri"/>
                <a:ea typeface="Calibri"/>
                <a:cs typeface="Calibri"/>
                <a:sym typeface="Calibri"/>
              </a:defRPr>
            </a:lvl5pPr>
            <a:lvl6pPr indent="0" lvl="5" marL="0" algn="r">
              <a:spcBef>
                <a:spcPts val="0"/>
              </a:spcBef>
              <a:buNone/>
              <a:defRPr>
                <a:solidFill>
                  <a:srgbClr val="888888"/>
                </a:solidFill>
                <a:latin typeface="Calibri"/>
                <a:ea typeface="Calibri"/>
                <a:cs typeface="Calibri"/>
                <a:sym typeface="Calibri"/>
              </a:defRPr>
            </a:lvl6pPr>
            <a:lvl7pPr indent="0" lvl="6" marL="0" algn="r">
              <a:spcBef>
                <a:spcPts val="0"/>
              </a:spcBef>
              <a:buNone/>
              <a:defRPr>
                <a:solidFill>
                  <a:srgbClr val="888888"/>
                </a:solidFill>
                <a:latin typeface="Calibri"/>
                <a:ea typeface="Calibri"/>
                <a:cs typeface="Calibri"/>
                <a:sym typeface="Calibri"/>
              </a:defRPr>
            </a:lvl7pPr>
            <a:lvl8pPr indent="0" lvl="7" marL="0" algn="r">
              <a:spcBef>
                <a:spcPts val="0"/>
              </a:spcBef>
              <a:buNone/>
              <a:defRPr>
                <a:solidFill>
                  <a:srgbClr val="888888"/>
                </a:solidFill>
                <a:latin typeface="Calibri"/>
                <a:ea typeface="Calibri"/>
                <a:cs typeface="Calibri"/>
                <a:sym typeface="Calibri"/>
              </a:defRPr>
            </a:lvl8pPr>
            <a:lvl9pPr indent="0" lvl="8" marL="0" algn="r">
              <a:spcBef>
                <a:spcPts val="0"/>
              </a:spcBef>
              <a:buNone/>
              <a:defRPr>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4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44"/>
          <p:cNvSpPr txBox="1"/>
          <p:nvPr>
            <p:ph idx="1" type="body"/>
          </p:nvPr>
        </p:nvSpPr>
        <p:spPr>
          <a:xfrm>
            <a:off x="457200" y="1600206"/>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0" name="Google Shape;40;p44"/>
          <p:cNvSpPr txBox="1"/>
          <p:nvPr>
            <p:ph idx="2" type="body"/>
          </p:nvPr>
        </p:nvSpPr>
        <p:spPr>
          <a:xfrm>
            <a:off x="4648200" y="1600206"/>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44"/>
          <p:cNvSpPr txBox="1"/>
          <p:nvPr>
            <p:ph idx="10" type="dt"/>
          </p:nvPr>
        </p:nvSpPr>
        <p:spPr>
          <a:xfrm>
            <a:off x="457200" y="6356362"/>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44"/>
          <p:cNvSpPr txBox="1"/>
          <p:nvPr>
            <p:ph idx="11" type="ftr"/>
          </p:nvPr>
        </p:nvSpPr>
        <p:spPr>
          <a:xfrm>
            <a:off x="3124200" y="6356362"/>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44"/>
          <p:cNvSpPr txBox="1"/>
          <p:nvPr>
            <p:ph idx="12" type="sldNum"/>
          </p:nvPr>
        </p:nvSpPr>
        <p:spPr>
          <a:xfrm>
            <a:off x="6553200" y="6356362"/>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46" name="Shape 346"/>
        <p:cNvGrpSpPr/>
        <p:nvPr/>
      </p:nvGrpSpPr>
      <p:grpSpPr>
        <a:xfrm>
          <a:off x="0" y="0"/>
          <a:ext cx="0" cy="0"/>
          <a:chOff x="0" y="0"/>
          <a:chExt cx="0" cy="0"/>
        </a:xfrm>
      </p:grpSpPr>
      <p:sp>
        <p:nvSpPr>
          <p:cNvPr id="347" name="Google Shape;347;p80"/>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8" name="Google Shape;348;p80"/>
          <p:cNvSpPr/>
          <p:nvPr>
            <p:ph idx="2" type="pic"/>
          </p:nvPr>
        </p:nvSpPr>
        <p:spPr>
          <a:xfrm>
            <a:off x="3887391" y="987426"/>
            <a:ext cx="4629150" cy="4873625"/>
          </a:xfrm>
          <a:prstGeom prst="rect">
            <a:avLst/>
          </a:prstGeom>
          <a:noFill/>
          <a:ln>
            <a:noFill/>
          </a:ln>
        </p:spPr>
      </p:sp>
      <p:sp>
        <p:nvSpPr>
          <p:cNvPr id="349" name="Google Shape;349;p80"/>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50" name="Google Shape;350;p80"/>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1" name="Google Shape;351;p80"/>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2" name="Google Shape;352;p8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latin typeface="Calibri"/>
                <a:ea typeface="Calibri"/>
                <a:cs typeface="Calibri"/>
                <a:sym typeface="Calibri"/>
              </a:defRPr>
            </a:lvl1pPr>
            <a:lvl2pPr indent="0" lvl="1" marL="0" algn="r">
              <a:spcBef>
                <a:spcPts val="0"/>
              </a:spcBef>
              <a:buNone/>
              <a:defRPr>
                <a:solidFill>
                  <a:srgbClr val="888888"/>
                </a:solidFill>
                <a:latin typeface="Calibri"/>
                <a:ea typeface="Calibri"/>
                <a:cs typeface="Calibri"/>
                <a:sym typeface="Calibri"/>
              </a:defRPr>
            </a:lvl2pPr>
            <a:lvl3pPr indent="0" lvl="2" marL="0" algn="r">
              <a:spcBef>
                <a:spcPts val="0"/>
              </a:spcBef>
              <a:buNone/>
              <a:defRPr>
                <a:solidFill>
                  <a:srgbClr val="888888"/>
                </a:solidFill>
                <a:latin typeface="Calibri"/>
                <a:ea typeface="Calibri"/>
                <a:cs typeface="Calibri"/>
                <a:sym typeface="Calibri"/>
              </a:defRPr>
            </a:lvl3pPr>
            <a:lvl4pPr indent="0" lvl="3" marL="0" algn="r">
              <a:spcBef>
                <a:spcPts val="0"/>
              </a:spcBef>
              <a:buNone/>
              <a:defRPr>
                <a:solidFill>
                  <a:srgbClr val="888888"/>
                </a:solidFill>
                <a:latin typeface="Calibri"/>
                <a:ea typeface="Calibri"/>
                <a:cs typeface="Calibri"/>
                <a:sym typeface="Calibri"/>
              </a:defRPr>
            </a:lvl4pPr>
            <a:lvl5pPr indent="0" lvl="4" marL="0" algn="r">
              <a:spcBef>
                <a:spcPts val="0"/>
              </a:spcBef>
              <a:buNone/>
              <a:defRPr>
                <a:solidFill>
                  <a:srgbClr val="888888"/>
                </a:solidFill>
                <a:latin typeface="Calibri"/>
                <a:ea typeface="Calibri"/>
                <a:cs typeface="Calibri"/>
                <a:sym typeface="Calibri"/>
              </a:defRPr>
            </a:lvl5pPr>
            <a:lvl6pPr indent="0" lvl="5" marL="0" algn="r">
              <a:spcBef>
                <a:spcPts val="0"/>
              </a:spcBef>
              <a:buNone/>
              <a:defRPr>
                <a:solidFill>
                  <a:srgbClr val="888888"/>
                </a:solidFill>
                <a:latin typeface="Calibri"/>
                <a:ea typeface="Calibri"/>
                <a:cs typeface="Calibri"/>
                <a:sym typeface="Calibri"/>
              </a:defRPr>
            </a:lvl6pPr>
            <a:lvl7pPr indent="0" lvl="6" marL="0" algn="r">
              <a:spcBef>
                <a:spcPts val="0"/>
              </a:spcBef>
              <a:buNone/>
              <a:defRPr>
                <a:solidFill>
                  <a:srgbClr val="888888"/>
                </a:solidFill>
                <a:latin typeface="Calibri"/>
                <a:ea typeface="Calibri"/>
                <a:cs typeface="Calibri"/>
                <a:sym typeface="Calibri"/>
              </a:defRPr>
            </a:lvl7pPr>
            <a:lvl8pPr indent="0" lvl="7" marL="0" algn="r">
              <a:spcBef>
                <a:spcPts val="0"/>
              </a:spcBef>
              <a:buNone/>
              <a:defRPr>
                <a:solidFill>
                  <a:srgbClr val="888888"/>
                </a:solidFill>
                <a:latin typeface="Calibri"/>
                <a:ea typeface="Calibri"/>
                <a:cs typeface="Calibri"/>
                <a:sym typeface="Calibri"/>
              </a:defRPr>
            </a:lvl8pPr>
            <a:lvl9pPr indent="0" lvl="8" marL="0" algn="r">
              <a:spcBef>
                <a:spcPts val="0"/>
              </a:spcBef>
              <a:buNone/>
              <a:defRPr>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53" name="Shape 353"/>
        <p:cNvGrpSpPr/>
        <p:nvPr/>
      </p:nvGrpSpPr>
      <p:grpSpPr>
        <a:xfrm>
          <a:off x="0" y="0"/>
          <a:ext cx="0" cy="0"/>
          <a:chOff x="0" y="0"/>
          <a:chExt cx="0" cy="0"/>
        </a:xfrm>
      </p:grpSpPr>
      <p:sp>
        <p:nvSpPr>
          <p:cNvPr id="354" name="Google Shape;354;p8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5" name="Google Shape;355;p81"/>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6" name="Google Shape;356;p8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7" name="Google Shape;357;p8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8" name="Google Shape;358;p8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latin typeface="Calibri"/>
                <a:ea typeface="Calibri"/>
                <a:cs typeface="Calibri"/>
                <a:sym typeface="Calibri"/>
              </a:defRPr>
            </a:lvl1pPr>
            <a:lvl2pPr indent="0" lvl="1" marL="0" algn="r">
              <a:spcBef>
                <a:spcPts val="0"/>
              </a:spcBef>
              <a:buNone/>
              <a:defRPr>
                <a:solidFill>
                  <a:srgbClr val="888888"/>
                </a:solidFill>
                <a:latin typeface="Calibri"/>
                <a:ea typeface="Calibri"/>
                <a:cs typeface="Calibri"/>
                <a:sym typeface="Calibri"/>
              </a:defRPr>
            </a:lvl2pPr>
            <a:lvl3pPr indent="0" lvl="2" marL="0" algn="r">
              <a:spcBef>
                <a:spcPts val="0"/>
              </a:spcBef>
              <a:buNone/>
              <a:defRPr>
                <a:solidFill>
                  <a:srgbClr val="888888"/>
                </a:solidFill>
                <a:latin typeface="Calibri"/>
                <a:ea typeface="Calibri"/>
                <a:cs typeface="Calibri"/>
                <a:sym typeface="Calibri"/>
              </a:defRPr>
            </a:lvl3pPr>
            <a:lvl4pPr indent="0" lvl="3" marL="0" algn="r">
              <a:spcBef>
                <a:spcPts val="0"/>
              </a:spcBef>
              <a:buNone/>
              <a:defRPr>
                <a:solidFill>
                  <a:srgbClr val="888888"/>
                </a:solidFill>
                <a:latin typeface="Calibri"/>
                <a:ea typeface="Calibri"/>
                <a:cs typeface="Calibri"/>
                <a:sym typeface="Calibri"/>
              </a:defRPr>
            </a:lvl4pPr>
            <a:lvl5pPr indent="0" lvl="4" marL="0" algn="r">
              <a:spcBef>
                <a:spcPts val="0"/>
              </a:spcBef>
              <a:buNone/>
              <a:defRPr>
                <a:solidFill>
                  <a:srgbClr val="888888"/>
                </a:solidFill>
                <a:latin typeface="Calibri"/>
                <a:ea typeface="Calibri"/>
                <a:cs typeface="Calibri"/>
                <a:sym typeface="Calibri"/>
              </a:defRPr>
            </a:lvl5pPr>
            <a:lvl6pPr indent="0" lvl="5" marL="0" algn="r">
              <a:spcBef>
                <a:spcPts val="0"/>
              </a:spcBef>
              <a:buNone/>
              <a:defRPr>
                <a:solidFill>
                  <a:srgbClr val="888888"/>
                </a:solidFill>
                <a:latin typeface="Calibri"/>
                <a:ea typeface="Calibri"/>
                <a:cs typeface="Calibri"/>
                <a:sym typeface="Calibri"/>
              </a:defRPr>
            </a:lvl6pPr>
            <a:lvl7pPr indent="0" lvl="6" marL="0" algn="r">
              <a:spcBef>
                <a:spcPts val="0"/>
              </a:spcBef>
              <a:buNone/>
              <a:defRPr>
                <a:solidFill>
                  <a:srgbClr val="888888"/>
                </a:solidFill>
                <a:latin typeface="Calibri"/>
                <a:ea typeface="Calibri"/>
                <a:cs typeface="Calibri"/>
                <a:sym typeface="Calibri"/>
              </a:defRPr>
            </a:lvl7pPr>
            <a:lvl8pPr indent="0" lvl="7" marL="0" algn="r">
              <a:spcBef>
                <a:spcPts val="0"/>
              </a:spcBef>
              <a:buNone/>
              <a:defRPr>
                <a:solidFill>
                  <a:srgbClr val="888888"/>
                </a:solidFill>
                <a:latin typeface="Calibri"/>
                <a:ea typeface="Calibri"/>
                <a:cs typeface="Calibri"/>
                <a:sym typeface="Calibri"/>
              </a:defRPr>
            </a:lvl8pPr>
            <a:lvl9pPr indent="0" lvl="8" marL="0" algn="r">
              <a:spcBef>
                <a:spcPts val="0"/>
              </a:spcBef>
              <a:buNone/>
              <a:defRPr>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59" name="Shape 359"/>
        <p:cNvGrpSpPr/>
        <p:nvPr/>
      </p:nvGrpSpPr>
      <p:grpSpPr>
        <a:xfrm>
          <a:off x="0" y="0"/>
          <a:ext cx="0" cy="0"/>
          <a:chOff x="0" y="0"/>
          <a:chExt cx="0" cy="0"/>
        </a:xfrm>
      </p:grpSpPr>
      <p:sp>
        <p:nvSpPr>
          <p:cNvPr id="360" name="Google Shape;360;p82"/>
          <p:cNvSpPr txBox="1"/>
          <p:nvPr>
            <p:ph type="title"/>
          </p:nvPr>
        </p:nvSpPr>
        <p:spPr>
          <a:xfrm rot="5400000">
            <a:off x="4623594" y="2285207"/>
            <a:ext cx="5811838"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1" name="Google Shape;361;p82"/>
          <p:cNvSpPr txBox="1"/>
          <p:nvPr>
            <p:ph idx="1" type="body"/>
          </p:nvPr>
        </p:nvSpPr>
        <p:spPr>
          <a:xfrm rot="5400000">
            <a:off x="623094" y="370681"/>
            <a:ext cx="5811838"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2" name="Google Shape;362;p8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3" name="Google Shape;363;p8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4" name="Google Shape;364;p8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latin typeface="Calibri"/>
                <a:ea typeface="Calibri"/>
                <a:cs typeface="Calibri"/>
                <a:sym typeface="Calibri"/>
              </a:defRPr>
            </a:lvl1pPr>
            <a:lvl2pPr indent="0" lvl="1" marL="0" algn="r">
              <a:spcBef>
                <a:spcPts val="0"/>
              </a:spcBef>
              <a:buNone/>
              <a:defRPr>
                <a:solidFill>
                  <a:srgbClr val="888888"/>
                </a:solidFill>
                <a:latin typeface="Calibri"/>
                <a:ea typeface="Calibri"/>
                <a:cs typeface="Calibri"/>
                <a:sym typeface="Calibri"/>
              </a:defRPr>
            </a:lvl2pPr>
            <a:lvl3pPr indent="0" lvl="2" marL="0" algn="r">
              <a:spcBef>
                <a:spcPts val="0"/>
              </a:spcBef>
              <a:buNone/>
              <a:defRPr>
                <a:solidFill>
                  <a:srgbClr val="888888"/>
                </a:solidFill>
                <a:latin typeface="Calibri"/>
                <a:ea typeface="Calibri"/>
                <a:cs typeface="Calibri"/>
                <a:sym typeface="Calibri"/>
              </a:defRPr>
            </a:lvl3pPr>
            <a:lvl4pPr indent="0" lvl="3" marL="0" algn="r">
              <a:spcBef>
                <a:spcPts val="0"/>
              </a:spcBef>
              <a:buNone/>
              <a:defRPr>
                <a:solidFill>
                  <a:srgbClr val="888888"/>
                </a:solidFill>
                <a:latin typeface="Calibri"/>
                <a:ea typeface="Calibri"/>
                <a:cs typeface="Calibri"/>
                <a:sym typeface="Calibri"/>
              </a:defRPr>
            </a:lvl4pPr>
            <a:lvl5pPr indent="0" lvl="4" marL="0" algn="r">
              <a:spcBef>
                <a:spcPts val="0"/>
              </a:spcBef>
              <a:buNone/>
              <a:defRPr>
                <a:solidFill>
                  <a:srgbClr val="888888"/>
                </a:solidFill>
                <a:latin typeface="Calibri"/>
                <a:ea typeface="Calibri"/>
                <a:cs typeface="Calibri"/>
                <a:sym typeface="Calibri"/>
              </a:defRPr>
            </a:lvl5pPr>
            <a:lvl6pPr indent="0" lvl="5" marL="0" algn="r">
              <a:spcBef>
                <a:spcPts val="0"/>
              </a:spcBef>
              <a:buNone/>
              <a:defRPr>
                <a:solidFill>
                  <a:srgbClr val="888888"/>
                </a:solidFill>
                <a:latin typeface="Calibri"/>
                <a:ea typeface="Calibri"/>
                <a:cs typeface="Calibri"/>
                <a:sym typeface="Calibri"/>
              </a:defRPr>
            </a:lvl6pPr>
            <a:lvl7pPr indent="0" lvl="6" marL="0" algn="r">
              <a:spcBef>
                <a:spcPts val="0"/>
              </a:spcBef>
              <a:buNone/>
              <a:defRPr>
                <a:solidFill>
                  <a:srgbClr val="888888"/>
                </a:solidFill>
                <a:latin typeface="Calibri"/>
                <a:ea typeface="Calibri"/>
                <a:cs typeface="Calibri"/>
                <a:sym typeface="Calibri"/>
              </a:defRPr>
            </a:lvl7pPr>
            <a:lvl8pPr indent="0" lvl="7" marL="0" algn="r">
              <a:spcBef>
                <a:spcPts val="0"/>
              </a:spcBef>
              <a:buNone/>
              <a:defRPr>
                <a:solidFill>
                  <a:srgbClr val="888888"/>
                </a:solidFill>
                <a:latin typeface="Calibri"/>
                <a:ea typeface="Calibri"/>
                <a:cs typeface="Calibri"/>
                <a:sym typeface="Calibri"/>
              </a:defRPr>
            </a:lvl8pPr>
            <a:lvl9pPr indent="0" lvl="8" marL="0" algn="r">
              <a:spcBef>
                <a:spcPts val="0"/>
              </a:spcBef>
              <a:buNone/>
              <a:defRPr>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4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45"/>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45"/>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 name="Google Shape;48;p45"/>
          <p:cNvSpPr txBox="1"/>
          <p:nvPr>
            <p:ph idx="3" type="body"/>
          </p:nvPr>
        </p:nvSpPr>
        <p:spPr>
          <a:xfrm>
            <a:off x="4645031"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 name="Google Shape;49;p45"/>
          <p:cNvSpPr txBox="1"/>
          <p:nvPr>
            <p:ph idx="4" type="body"/>
          </p:nvPr>
        </p:nvSpPr>
        <p:spPr>
          <a:xfrm>
            <a:off x="4645031"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 name="Google Shape;50;p45"/>
          <p:cNvSpPr txBox="1"/>
          <p:nvPr>
            <p:ph idx="10" type="dt"/>
          </p:nvPr>
        </p:nvSpPr>
        <p:spPr>
          <a:xfrm>
            <a:off x="457200" y="6356362"/>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45"/>
          <p:cNvSpPr txBox="1"/>
          <p:nvPr>
            <p:ph idx="11" type="ftr"/>
          </p:nvPr>
        </p:nvSpPr>
        <p:spPr>
          <a:xfrm>
            <a:off x="3124200" y="6356362"/>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45"/>
          <p:cNvSpPr txBox="1"/>
          <p:nvPr>
            <p:ph idx="12" type="sldNum"/>
          </p:nvPr>
        </p:nvSpPr>
        <p:spPr>
          <a:xfrm>
            <a:off x="6553200" y="6356362"/>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4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46"/>
          <p:cNvSpPr txBox="1"/>
          <p:nvPr>
            <p:ph idx="10" type="dt"/>
          </p:nvPr>
        </p:nvSpPr>
        <p:spPr>
          <a:xfrm>
            <a:off x="457200" y="6356362"/>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46"/>
          <p:cNvSpPr txBox="1"/>
          <p:nvPr>
            <p:ph idx="11" type="ftr"/>
          </p:nvPr>
        </p:nvSpPr>
        <p:spPr>
          <a:xfrm>
            <a:off x="3124200" y="6356362"/>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46"/>
          <p:cNvSpPr txBox="1"/>
          <p:nvPr>
            <p:ph idx="12" type="sldNum"/>
          </p:nvPr>
        </p:nvSpPr>
        <p:spPr>
          <a:xfrm>
            <a:off x="6553200" y="6356362"/>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47"/>
          <p:cNvSpPr txBox="1"/>
          <p:nvPr>
            <p:ph type="title"/>
          </p:nvPr>
        </p:nvSpPr>
        <p:spPr>
          <a:xfrm>
            <a:off x="457202"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47"/>
          <p:cNvSpPr txBox="1"/>
          <p:nvPr>
            <p:ph idx="1" type="body"/>
          </p:nvPr>
        </p:nvSpPr>
        <p:spPr>
          <a:xfrm>
            <a:off x="3575050" y="273062"/>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47"/>
          <p:cNvSpPr txBox="1"/>
          <p:nvPr>
            <p:ph idx="2" type="body"/>
          </p:nvPr>
        </p:nvSpPr>
        <p:spPr>
          <a:xfrm>
            <a:off x="457202" y="1435103"/>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47"/>
          <p:cNvSpPr txBox="1"/>
          <p:nvPr>
            <p:ph idx="10" type="dt"/>
          </p:nvPr>
        </p:nvSpPr>
        <p:spPr>
          <a:xfrm>
            <a:off x="457200" y="6356362"/>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47"/>
          <p:cNvSpPr txBox="1"/>
          <p:nvPr>
            <p:ph idx="11" type="ftr"/>
          </p:nvPr>
        </p:nvSpPr>
        <p:spPr>
          <a:xfrm>
            <a:off x="3124200" y="6356362"/>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47"/>
          <p:cNvSpPr txBox="1"/>
          <p:nvPr>
            <p:ph idx="12" type="sldNum"/>
          </p:nvPr>
        </p:nvSpPr>
        <p:spPr>
          <a:xfrm>
            <a:off x="6553200" y="6356362"/>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48"/>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48"/>
          <p:cNvSpPr/>
          <p:nvPr>
            <p:ph idx="2" type="pic"/>
          </p:nvPr>
        </p:nvSpPr>
        <p:spPr>
          <a:xfrm>
            <a:off x="1792288" y="612775"/>
            <a:ext cx="5486400" cy="4114800"/>
          </a:xfrm>
          <a:prstGeom prst="rect">
            <a:avLst/>
          </a:prstGeom>
          <a:noFill/>
          <a:ln>
            <a:noFill/>
          </a:ln>
        </p:spPr>
      </p:sp>
      <p:sp>
        <p:nvSpPr>
          <p:cNvPr id="68" name="Google Shape;68;p48"/>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48"/>
          <p:cNvSpPr txBox="1"/>
          <p:nvPr>
            <p:ph idx="10" type="dt"/>
          </p:nvPr>
        </p:nvSpPr>
        <p:spPr>
          <a:xfrm>
            <a:off x="457200" y="6356362"/>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48"/>
          <p:cNvSpPr txBox="1"/>
          <p:nvPr>
            <p:ph idx="11" type="ftr"/>
          </p:nvPr>
        </p:nvSpPr>
        <p:spPr>
          <a:xfrm>
            <a:off x="3124200" y="6356362"/>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48"/>
          <p:cNvSpPr txBox="1"/>
          <p:nvPr>
            <p:ph idx="12" type="sldNum"/>
          </p:nvPr>
        </p:nvSpPr>
        <p:spPr>
          <a:xfrm>
            <a:off x="6553200" y="6356362"/>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6.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4.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theme" Target="../theme/theme2.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11" Type="http://schemas.openxmlformats.org/officeDocument/2006/relationships/slideLayout" Target="../slideLayouts/slideLayout36.xml"/><Relationship Id="rId10" Type="http://schemas.openxmlformats.org/officeDocument/2006/relationships/slideLayout" Target="../slideLayouts/slideLayout35.xml"/><Relationship Id="rId12" Type="http://schemas.openxmlformats.org/officeDocument/2006/relationships/theme" Target="../theme/theme5.xml"/><Relationship Id="rId9" Type="http://schemas.openxmlformats.org/officeDocument/2006/relationships/slideLayout" Target="../slideLayouts/slideLayout34.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1.png"/><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theme" Target="../theme/theme1.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11" Type="http://schemas.openxmlformats.org/officeDocument/2006/relationships/slideLayout" Target="../slideLayouts/slideLayout52.xml"/><Relationship Id="rId10" Type="http://schemas.openxmlformats.org/officeDocument/2006/relationships/slideLayout" Target="../slideLayouts/slideLayout51.xml"/><Relationship Id="rId12" Type="http://schemas.openxmlformats.org/officeDocument/2006/relationships/theme" Target="../theme/theme7.xml"/><Relationship Id="rId9" Type="http://schemas.openxmlformats.org/officeDocument/2006/relationships/slideLayout" Target="../slideLayouts/slideLayout50.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8"/>
          <p:cNvSpPr txBox="1"/>
          <p:nvPr>
            <p:ph idx="1" type="body"/>
          </p:nvPr>
        </p:nvSpPr>
        <p:spPr>
          <a:xfrm>
            <a:off x="457200" y="1600206"/>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28"/>
          <p:cNvSpPr txBox="1"/>
          <p:nvPr>
            <p:ph idx="10" type="dt"/>
          </p:nvPr>
        </p:nvSpPr>
        <p:spPr>
          <a:xfrm>
            <a:off x="457200" y="6356362"/>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8"/>
          <p:cNvSpPr txBox="1"/>
          <p:nvPr>
            <p:ph idx="11" type="ftr"/>
          </p:nvPr>
        </p:nvSpPr>
        <p:spPr>
          <a:xfrm>
            <a:off x="3124200" y="6356362"/>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8"/>
          <p:cNvSpPr txBox="1"/>
          <p:nvPr>
            <p:ph idx="12" type="sldNum"/>
          </p:nvPr>
        </p:nvSpPr>
        <p:spPr>
          <a:xfrm>
            <a:off x="6553200" y="6356362"/>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 name="Shape 84"/>
        <p:cNvGrpSpPr/>
        <p:nvPr/>
      </p:nvGrpSpPr>
      <p:grpSpPr>
        <a:xfrm>
          <a:off x="0" y="0"/>
          <a:ext cx="0" cy="0"/>
          <a:chOff x="0" y="0"/>
          <a:chExt cx="0" cy="0"/>
        </a:xfrm>
      </p:grpSpPr>
      <p:sp>
        <p:nvSpPr>
          <p:cNvPr id="85" name="Google Shape;85;p31"/>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6" name="Google Shape;86;p31"/>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 name="Google Shape;87;p31"/>
          <p:cNvSpPr txBox="1"/>
          <p:nvPr>
            <p:ph idx="10" type="dt"/>
          </p:nvPr>
        </p:nvSpPr>
        <p:spPr>
          <a:xfrm>
            <a:off x="628650" y="6356357"/>
            <a:ext cx="2057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8" name="Google Shape;88;p31"/>
          <p:cNvSpPr txBox="1"/>
          <p:nvPr>
            <p:ph idx="11" type="ftr"/>
          </p:nvPr>
        </p:nvSpPr>
        <p:spPr>
          <a:xfrm>
            <a:off x="3028950" y="6356357"/>
            <a:ext cx="30861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9" name="Google Shape;89;p31"/>
          <p:cNvSpPr txBox="1"/>
          <p:nvPr>
            <p:ph idx="12" type="sldNum"/>
          </p:nvPr>
        </p:nvSpPr>
        <p:spPr>
          <a:xfrm>
            <a:off x="6457950" y="6356357"/>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9" name="Shape 159"/>
        <p:cNvGrpSpPr/>
        <p:nvPr/>
      </p:nvGrpSpPr>
      <p:grpSpPr>
        <a:xfrm>
          <a:off x="0" y="0"/>
          <a:ext cx="0" cy="0"/>
          <a:chOff x="0" y="0"/>
          <a:chExt cx="0" cy="0"/>
        </a:xfrm>
      </p:grpSpPr>
      <p:sp>
        <p:nvSpPr>
          <p:cNvPr id="160" name="Google Shape;160;p33"/>
          <p:cNvSpPr/>
          <p:nvPr/>
        </p:nvSpPr>
        <p:spPr>
          <a:xfrm>
            <a:off x="-13955" y="6413181"/>
            <a:ext cx="8753475" cy="469900"/>
          </a:xfrm>
          <a:custGeom>
            <a:rect b="b" l="l" r="r" t="t"/>
            <a:pathLst>
              <a:path extrusionOk="0" h="469900" w="11671300">
                <a:moveTo>
                  <a:pt x="11404600" y="0"/>
                </a:moveTo>
                <a:lnTo>
                  <a:pt x="11671300" y="469900"/>
                </a:lnTo>
                <a:lnTo>
                  <a:pt x="0" y="469900"/>
                </a:lnTo>
                <a:lnTo>
                  <a:pt x="0" y="25400"/>
                </a:lnTo>
                <a:lnTo>
                  <a:pt x="11404600" y="0"/>
                </a:lnTo>
                <a:close/>
              </a:path>
            </a:pathLst>
          </a:custGeom>
          <a:solidFill>
            <a:srgbClr val="2E6191"/>
          </a:solidFill>
          <a:ln>
            <a:noFill/>
          </a:ln>
        </p:spPr>
        <p:txBody>
          <a:bodyPr anchorCtr="0" anchor="ctr" bIns="34275" lIns="68575" spcFirstLastPara="1" rIns="68575" wrap="square" tIns="34275">
            <a:noAutofit/>
          </a:bodyPr>
          <a:lstStyle/>
          <a:p>
            <a:pPr indent="0" lvl="0" marL="0" marR="0" rtl="0" algn="ctr">
              <a:spcBef>
                <a:spcPts val="0"/>
              </a:spcBef>
              <a:spcAft>
                <a:spcPts val="0"/>
              </a:spcAft>
              <a:buClr>
                <a:srgbClr val="000000"/>
              </a:buClr>
              <a:buSzPts val="1100"/>
              <a:buFont typeface="Arial"/>
              <a:buNone/>
            </a:pPr>
            <a:r>
              <a:t/>
            </a:r>
            <a:endParaRPr sz="1100">
              <a:solidFill>
                <a:srgbClr val="FFFFFF"/>
              </a:solidFill>
              <a:latin typeface="Calibri"/>
              <a:ea typeface="Calibri"/>
              <a:cs typeface="Calibri"/>
              <a:sym typeface="Calibri"/>
            </a:endParaRPr>
          </a:p>
        </p:txBody>
      </p:sp>
      <p:sp>
        <p:nvSpPr>
          <p:cNvPr id="161" name="Google Shape;161;p33"/>
          <p:cNvSpPr txBox="1"/>
          <p:nvPr>
            <p:ph type="title"/>
          </p:nvPr>
        </p:nvSpPr>
        <p:spPr>
          <a:xfrm>
            <a:off x="628650" y="365125"/>
            <a:ext cx="7886700" cy="13256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Arial"/>
              <a:buNone/>
              <a:defRPr b="0" i="0" sz="33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62" name="Google Shape;162;p33"/>
          <p:cNvSpPr txBox="1"/>
          <p:nvPr>
            <p:ph idx="1" type="body"/>
          </p:nvPr>
        </p:nvSpPr>
        <p:spPr>
          <a:xfrm>
            <a:off x="628650" y="1825625"/>
            <a:ext cx="7886700" cy="43512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63" name="Google Shape;163;p33"/>
          <p:cNvSpPr txBox="1"/>
          <p:nvPr/>
        </p:nvSpPr>
        <p:spPr>
          <a:xfrm>
            <a:off x="8521364" y="6443000"/>
            <a:ext cx="622500" cy="3652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Clr>
                <a:srgbClr val="000000"/>
              </a:buClr>
              <a:buSzPts val="1100"/>
              <a:buFont typeface="Arial"/>
              <a:buNone/>
            </a:pPr>
            <a:fld id="{00000000-1234-1234-1234-123412341234}" type="slidenum">
              <a:rPr lang="en-US" sz="1100">
                <a:solidFill>
                  <a:srgbClr val="CCCCCC"/>
                </a:solidFill>
                <a:latin typeface="Calibri"/>
                <a:ea typeface="Calibri"/>
                <a:cs typeface="Calibri"/>
                <a:sym typeface="Calibri"/>
              </a:rPr>
              <a:t>‹#›</a:t>
            </a:fld>
            <a:endParaRPr sz="1100">
              <a:solidFill>
                <a:srgbClr val="CCCCCC"/>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0" name="Shape 180"/>
        <p:cNvGrpSpPr/>
        <p:nvPr/>
      </p:nvGrpSpPr>
      <p:grpSpPr>
        <a:xfrm>
          <a:off x="0" y="0"/>
          <a:ext cx="0" cy="0"/>
          <a:chOff x="0" y="0"/>
          <a:chExt cx="0" cy="0"/>
        </a:xfrm>
      </p:grpSpPr>
      <p:sp>
        <p:nvSpPr>
          <p:cNvPr id="181" name="Google Shape;181;p35"/>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82" name="Google Shape;182;p35"/>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3" name="Google Shape;183;p35"/>
          <p:cNvSpPr txBox="1"/>
          <p:nvPr>
            <p:ph idx="10" type="dt"/>
          </p:nvPr>
        </p:nvSpPr>
        <p:spPr>
          <a:xfrm>
            <a:off x="628650" y="6356361"/>
            <a:ext cx="2057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4" name="Google Shape;184;p35"/>
          <p:cNvSpPr txBox="1"/>
          <p:nvPr>
            <p:ph idx="11" type="ftr"/>
          </p:nvPr>
        </p:nvSpPr>
        <p:spPr>
          <a:xfrm>
            <a:off x="3028950" y="6356361"/>
            <a:ext cx="30861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5" name="Google Shape;185;p35"/>
          <p:cNvSpPr txBox="1"/>
          <p:nvPr>
            <p:ph idx="12" type="sldNum"/>
          </p:nvPr>
        </p:nvSpPr>
        <p:spPr>
          <a:xfrm>
            <a:off x="6457950" y="6356361"/>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5" name="Shape 255"/>
        <p:cNvGrpSpPr/>
        <p:nvPr/>
      </p:nvGrpSpPr>
      <p:grpSpPr>
        <a:xfrm>
          <a:off x="0" y="0"/>
          <a:ext cx="0" cy="0"/>
          <a:chOff x="0" y="0"/>
          <a:chExt cx="0" cy="0"/>
        </a:xfrm>
      </p:grpSpPr>
      <p:sp>
        <p:nvSpPr>
          <p:cNvPr id="256" name="Google Shape;256;p37"/>
          <p:cNvSpPr txBox="1"/>
          <p:nvPr>
            <p:ph type="title"/>
          </p:nvPr>
        </p:nvSpPr>
        <p:spPr>
          <a:xfrm>
            <a:off x="923926" y="229688"/>
            <a:ext cx="7305675" cy="492443"/>
          </a:xfrm>
          <a:prstGeom prst="rect">
            <a:avLst/>
          </a:prstGeom>
          <a:noFill/>
          <a:ln>
            <a:noFill/>
          </a:ln>
        </p:spPr>
        <p:txBody>
          <a:bodyPr anchorCtr="0" anchor="ctr" bIns="0" lIns="45700" spcFirstLastPara="1" rIns="45700" wrap="square" tIns="0">
            <a:spAutoFit/>
          </a:bodyPr>
          <a:lstStyle>
            <a:lvl1pPr lvl="0" marR="0" rtl="0" algn="ctr">
              <a:spcBef>
                <a:spcPts val="0"/>
              </a:spcBef>
              <a:spcAft>
                <a:spcPts val="0"/>
              </a:spcAft>
              <a:buSzPts val="1400"/>
              <a:buNone/>
              <a:defRPr b="1" i="0" sz="3200" u="none" cap="none" strike="noStrike">
                <a:solidFill>
                  <a:srgbClr val="000066"/>
                </a:solidFill>
                <a:latin typeface="Arial"/>
                <a:ea typeface="Arial"/>
                <a:cs typeface="Arial"/>
                <a:sym typeface="Arial"/>
              </a:defRPr>
            </a:lvl1pPr>
            <a:lvl2pPr lvl="1" marR="0" rtl="0" algn="ctr">
              <a:spcBef>
                <a:spcPts val="0"/>
              </a:spcBef>
              <a:spcAft>
                <a:spcPts val="0"/>
              </a:spcAft>
              <a:buSzPts val="1400"/>
              <a:buNone/>
              <a:defRPr b="1" i="1" sz="3200" u="none" cap="none" strike="noStrike">
                <a:solidFill>
                  <a:srgbClr val="000066"/>
                </a:solidFill>
                <a:latin typeface="Arial"/>
                <a:ea typeface="Arial"/>
                <a:cs typeface="Arial"/>
                <a:sym typeface="Arial"/>
              </a:defRPr>
            </a:lvl2pPr>
            <a:lvl3pPr lvl="2" marR="0" rtl="0" algn="ctr">
              <a:spcBef>
                <a:spcPts val="0"/>
              </a:spcBef>
              <a:spcAft>
                <a:spcPts val="0"/>
              </a:spcAft>
              <a:buSzPts val="1400"/>
              <a:buNone/>
              <a:defRPr b="1" i="1" sz="3200" u="none" cap="none" strike="noStrike">
                <a:solidFill>
                  <a:srgbClr val="000066"/>
                </a:solidFill>
                <a:latin typeface="Arial"/>
                <a:ea typeface="Arial"/>
                <a:cs typeface="Arial"/>
                <a:sym typeface="Arial"/>
              </a:defRPr>
            </a:lvl3pPr>
            <a:lvl4pPr lvl="3" marR="0" rtl="0" algn="ctr">
              <a:spcBef>
                <a:spcPts val="0"/>
              </a:spcBef>
              <a:spcAft>
                <a:spcPts val="0"/>
              </a:spcAft>
              <a:buSzPts val="1400"/>
              <a:buNone/>
              <a:defRPr b="1" i="1" sz="3200" u="none" cap="none" strike="noStrike">
                <a:solidFill>
                  <a:srgbClr val="000066"/>
                </a:solidFill>
                <a:latin typeface="Arial"/>
                <a:ea typeface="Arial"/>
                <a:cs typeface="Arial"/>
                <a:sym typeface="Arial"/>
              </a:defRPr>
            </a:lvl4pPr>
            <a:lvl5pPr lvl="4" marR="0" rtl="0" algn="ctr">
              <a:spcBef>
                <a:spcPts val="0"/>
              </a:spcBef>
              <a:spcAft>
                <a:spcPts val="0"/>
              </a:spcAft>
              <a:buSzPts val="1400"/>
              <a:buNone/>
              <a:defRPr b="1" i="1" sz="3200" u="none" cap="none" strike="noStrike">
                <a:solidFill>
                  <a:srgbClr val="000066"/>
                </a:solidFill>
                <a:latin typeface="Arial"/>
                <a:ea typeface="Arial"/>
                <a:cs typeface="Arial"/>
                <a:sym typeface="Arial"/>
              </a:defRPr>
            </a:lvl5pPr>
            <a:lvl6pPr lvl="5" marR="0" rtl="0" algn="ctr">
              <a:spcBef>
                <a:spcPts val="0"/>
              </a:spcBef>
              <a:spcAft>
                <a:spcPts val="0"/>
              </a:spcAft>
              <a:buSzPts val="1400"/>
              <a:buNone/>
              <a:defRPr b="1" i="1" sz="3200" u="none" cap="none" strike="noStrike">
                <a:solidFill>
                  <a:srgbClr val="000066"/>
                </a:solidFill>
                <a:latin typeface="Arial"/>
                <a:ea typeface="Arial"/>
                <a:cs typeface="Arial"/>
                <a:sym typeface="Arial"/>
              </a:defRPr>
            </a:lvl6pPr>
            <a:lvl7pPr lvl="6" marR="0" rtl="0" algn="ctr">
              <a:spcBef>
                <a:spcPts val="0"/>
              </a:spcBef>
              <a:spcAft>
                <a:spcPts val="0"/>
              </a:spcAft>
              <a:buSzPts val="1400"/>
              <a:buNone/>
              <a:defRPr b="1" i="1" sz="3200" u="none" cap="none" strike="noStrike">
                <a:solidFill>
                  <a:srgbClr val="000066"/>
                </a:solidFill>
                <a:latin typeface="Arial"/>
                <a:ea typeface="Arial"/>
                <a:cs typeface="Arial"/>
                <a:sym typeface="Arial"/>
              </a:defRPr>
            </a:lvl7pPr>
            <a:lvl8pPr lvl="7" marR="0" rtl="0" algn="ctr">
              <a:spcBef>
                <a:spcPts val="0"/>
              </a:spcBef>
              <a:spcAft>
                <a:spcPts val="0"/>
              </a:spcAft>
              <a:buSzPts val="1400"/>
              <a:buNone/>
              <a:defRPr b="1" i="1" sz="3200" u="none" cap="none" strike="noStrike">
                <a:solidFill>
                  <a:srgbClr val="000066"/>
                </a:solidFill>
                <a:latin typeface="Arial"/>
                <a:ea typeface="Arial"/>
                <a:cs typeface="Arial"/>
                <a:sym typeface="Arial"/>
              </a:defRPr>
            </a:lvl8pPr>
            <a:lvl9pPr lvl="8" marR="0" rtl="0" algn="ctr">
              <a:spcBef>
                <a:spcPts val="0"/>
              </a:spcBef>
              <a:spcAft>
                <a:spcPts val="0"/>
              </a:spcAft>
              <a:buSzPts val="1400"/>
              <a:buNone/>
              <a:defRPr b="1" i="1" sz="3200" u="none" cap="none" strike="noStrike">
                <a:solidFill>
                  <a:srgbClr val="000066"/>
                </a:solidFill>
                <a:latin typeface="Arial"/>
                <a:ea typeface="Arial"/>
                <a:cs typeface="Arial"/>
                <a:sym typeface="Arial"/>
              </a:defRPr>
            </a:lvl9pPr>
          </a:lstStyle>
          <a:p/>
        </p:txBody>
      </p:sp>
      <p:cxnSp>
        <p:nvCxnSpPr>
          <p:cNvPr id="257" name="Google Shape;257;p37"/>
          <p:cNvCxnSpPr/>
          <p:nvPr/>
        </p:nvCxnSpPr>
        <p:spPr>
          <a:xfrm>
            <a:off x="38101" y="990600"/>
            <a:ext cx="9017000" cy="0"/>
          </a:xfrm>
          <a:prstGeom prst="straightConnector1">
            <a:avLst/>
          </a:prstGeom>
          <a:noFill/>
          <a:ln cap="flat" cmpd="sng" w="19050">
            <a:solidFill>
              <a:srgbClr val="FF0000"/>
            </a:solidFill>
            <a:prstDash val="solid"/>
            <a:round/>
            <a:headEnd len="med" w="med" type="none"/>
            <a:tailEnd len="med" w="med" type="none"/>
          </a:ln>
        </p:spPr>
      </p:cxnSp>
      <p:cxnSp>
        <p:nvCxnSpPr>
          <p:cNvPr id="258" name="Google Shape;258;p37"/>
          <p:cNvCxnSpPr/>
          <p:nvPr/>
        </p:nvCxnSpPr>
        <p:spPr>
          <a:xfrm>
            <a:off x="39688" y="1039813"/>
            <a:ext cx="9017000" cy="0"/>
          </a:xfrm>
          <a:prstGeom prst="straightConnector1">
            <a:avLst/>
          </a:prstGeom>
          <a:noFill/>
          <a:ln cap="flat" cmpd="sng" w="19050">
            <a:solidFill>
              <a:srgbClr val="000066"/>
            </a:solidFill>
            <a:prstDash val="solid"/>
            <a:round/>
            <a:headEnd len="med" w="med" type="none"/>
            <a:tailEnd len="med" w="med" type="none"/>
          </a:ln>
        </p:spPr>
      </p:cxnSp>
      <p:sp>
        <p:nvSpPr>
          <p:cNvPr descr="Newsprint" id="259" name="Google Shape;259;p37"/>
          <p:cNvSpPr txBox="1"/>
          <p:nvPr/>
        </p:nvSpPr>
        <p:spPr>
          <a:xfrm>
            <a:off x="390526" y="6530720"/>
            <a:ext cx="2771775" cy="215444"/>
          </a:xfrm>
          <a:prstGeom prst="rect">
            <a:avLst/>
          </a:prstGeom>
          <a:noFill/>
          <a:ln>
            <a:noFill/>
          </a:ln>
        </p:spPr>
        <p:txBody>
          <a:bodyPr anchorCtr="1" anchor="ctr" bIns="0" lIns="91425" spcFirstLastPara="1" rIns="91425" wrap="square" tIns="0">
            <a:spAutoFit/>
          </a:bodyPr>
          <a:lstStyle/>
          <a:p>
            <a:pPr indent="0" lvl="0" marL="0" marR="0" rtl="0" algn="ctr">
              <a:spcBef>
                <a:spcPts val="0"/>
              </a:spcBef>
              <a:spcAft>
                <a:spcPts val="0"/>
              </a:spcAft>
              <a:buNone/>
            </a:pPr>
            <a:r>
              <a:rPr lang="en-US" sz="1400">
                <a:solidFill>
                  <a:srgbClr val="000066"/>
                </a:solidFill>
                <a:latin typeface="Arial"/>
                <a:ea typeface="Arial"/>
                <a:cs typeface="Arial"/>
                <a:sym typeface="Arial"/>
              </a:rPr>
              <a:t>Joint Typhoon Warning Center</a:t>
            </a:r>
            <a:endParaRPr/>
          </a:p>
        </p:txBody>
      </p:sp>
      <p:cxnSp>
        <p:nvCxnSpPr>
          <p:cNvPr id="260" name="Google Shape;260;p37"/>
          <p:cNvCxnSpPr/>
          <p:nvPr/>
        </p:nvCxnSpPr>
        <p:spPr>
          <a:xfrm>
            <a:off x="76200" y="6642100"/>
            <a:ext cx="381000" cy="0"/>
          </a:xfrm>
          <a:prstGeom prst="straightConnector1">
            <a:avLst/>
          </a:prstGeom>
          <a:noFill/>
          <a:ln cap="flat" cmpd="sng" w="28575">
            <a:solidFill>
              <a:srgbClr val="000066"/>
            </a:solidFill>
            <a:prstDash val="solid"/>
            <a:round/>
            <a:headEnd len="med" w="med" type="none"/>
            <a:tailEnd len="med" w="med" type="none"/>
          </a:ln>
        </p:spPr>
      </p:cxnSp>
      <p:cxnSp>
        <p:nvCxnSpPr>
          <p:cNvPr id="261" name="Google Shape;261;p37"/>
          <p:cNvCxnSpPr/>
          <p:nvPr/>
        </p:nvCxnSpPr>
        <p:spPr>
          <a:xfrm>
            <a:off x="3095625" y="6648450"/>
            <a:ext cx="1314450" cy="0"/>
          </a:xfrm>
          <a:prstGeom prst="straightConnector1">
            <a:avLst/>
          </a:prstGeom>
          <a:noFill/>
          <a:ln cap="flat" cmpd="sng" w="28575">
            <a:solidFill>
              <a:srgbClr val="000066"/>
            </a:solidFill>
            <a:prstDash val="solid"/>
            <a:round/>
            <a:headEnd len="med" w="med" type="none"/>
            <a:tailEnd len="med" w="med" type="none"/>
          </a:ln>
        </p:spPr>
      </p:cxnSp>
      <p:cxnSp>
        <p:nvCxnSpPr>
          <p:cNvPr id="262" name="Google Shape;262;p37"/>
          <p:cNvCxnSpPr/>
          <p:nvPr/>
        </p:nvCxnSpPr>
        <p:spPr>
          <a:xfrm>
            <a:off x="42864" y="6738938"/>
            <a:ext cx="9017000" cy="0"/>
          </a:xfrm>
          <a:prstGeom prst="straightConnector1">
            <a:avLst/>
          </a:prstGeom>
          <a:noFill/>
          <a:ln cap="flat" cmpd="sng" w="19050">
            <a:solidFill>
              <a:srgbClr val="FF0000"/>
            </a:solidFill>
            <a:prstDash val="solid"/>
            <a:round/>
            <a:headEnd len="med" w="med" type="none"/>
            <a:tailEnd len="med" w="med" type="none"/>
          </a:ln>
        </p:spPr>
      </p:cxnSp>
      <p:sp>
        <p:nvSpPr>
          <p:cNvPr descr="Newsprint" id="263" name="Google Shape;263;p37"/>
          <p:cNvSpPr txBox="1"/>
          <p:nvPr/>
        </p:nvSpPr>
        <p:spPr>
          <a:xfrm>
            <a:off x="4400551" y="6521678"/>
            <a:ext cx="4495800" cy="215444"/>
          </a:xfrm>
          <a:prstGeom prst="rect">
            <a:avLst/>
          </a:prstGeom>
          <a:noFill/>
          <a:ln>
            <a:noFill/>
          </a:ln>
        </p:spPr>
        <p:txBody>
          <a:bodyPr anchorCtr="1" anchor="ctr" bIns="0" lIns="91425" spcFirstLastPara="1" rIns="91425" wrap="square" tIns="0">
            <a:spAutoFit/>
          </a:bodyPr>
          <a:lstStyle/>
          <a:p>
            <a:pPr indent="0" lvl="0" marL="0" marR="0" rtl="0" algn="l">
              <a:spcBef>
                <a:spcPts val="0"/>
              </a:spcBef>
              <a:spcAft>
                <a:spcPts val="0"/>
              </a:spcAft>
              <a:buNone/>
            </a:pPr>
            <a:r>
              <a:rPr i="1" lang="en-US" sz="1400">
                <a:solidFill>
                  <a:srgbClr val="000066"/>
                </a:solidFill>
                <a:latin typeface="Arial"/>
                <a:ea typeface="Arial"/>
                <a:cs typeface="Arial"/>
                <a:sym typeface="Arial"/>
              </a:rPr>
              <a:t>Forward, Ready, Responsive Decision Superiority</a:t>
            </a:r>
            <a:endParaRPr/>
          </a:p>
        </p:txBody>
      </p:sp>
      <p:cxnSp>
        <p:nvCxnSpPr>
          <p:cNvPr id="264" name="Google Shape;264;p37"/>
          <p:cNvCxnSpPr/>
          <p:nvPr/>
        </p:nvCxnSpPr>
        <p:spPr>
          <a:xfrm>
            <a:off x="8763000" y="6642100"/>
            <a:ext cx="304800" cy="0"/>
          </a:xfrm>
          <a:prstGeom prst="straightConnector1">
            <a:avLst/>
          </a:prstGeom>
          <a:noFill/>
          <a:ln cap="flat" cmpd="sng" w="28575">
            <a:solidFill>
              <a:srgbClr val="000066"/>
            </a:solidFill>
            <a:prstDash val="solid"/>
            <a:round/>
            <a:headEnd len="med" w="med" type="none"/>
            <a:tailEnd len="med" w="med" type="none"/>
          </a:ln>
        </p:spPr>
      </p:cxnSp>
      <p:sp>
        <p:nvSpPr>
          <p:cNvPr id="265" name="Google Shape;265;p37"/>
          <p:cNvSpPr txBox="1"/>
          <p:nvPr>
            <p:ph idx="1" type="body"/>
          </p:nvPr>
        </p:nvSpPr>
        <p:spPr>
          <a:xfrm>
            <a:off x="76201" y="1136651"/>
            <a:ext cx="8978900" cy="4978399"/>
          </a:xfrm>
          <a:prstGeom prst="rect">
            <a:avLst/>
          </a:prstGeom>
          <a:noFill/>
          <a:ln>
            <a:noFill/>
          </a:ln>
        </p:spPr>
        <p:txBody>
          <a:bodyPr anchorCtr="0" anchor="t" bIns="46025" lIns="92075" spcFirstLastPara="1" rIns="92075" wrap="square" tIns="46025">
            <a:noAutofit/>
          </a:bodyPr>
          <a:lstStyle>
            <a:lvl1pPr indent="-355600" lvl="0" marL="457200" marR="0" rtl="0" algn="l">
              <a:spcBef>
                <a:spcPts val="500"/>
              </a:spcBef>
              <a:spcAft>
                <a:spcPts val="0"/>
              </a:spcAft>
              <a:buClr>
                <a:schemeClr val="dk1"/>
              </a:buClr>
              <a:buSzPts val="2000"/>
              <a:buFont typeface="Arial"/>
              <a:buChar char="•"/>
              <a:defRPr b="1" i="0" sz="2000" u="none" cap="none" strike="noStrike">
                <a:solidFill>
                  <a:srgbClr val="000000"/>
                </a:solidFill>
                <a:latin typeface="Arial"/>
                <a:ea typeface="Arial"/>
                <a:cs typeface="Arial"/>
                <a:sym typeface="Arial"/>
              </a:defRPr>
            </a:lvl1pPr>
            <a:lvl2pPr indent="-342900" lvl="1" marL="914400" marR="0" rtl="0" algn="l">
              <a:spcBef>
                <a:spcPts val="500"/>
              </a:spcBef>
              <a:spcAft>
                <a:spcPts val="0"/>
              </a:spcAft>
              <a:buClr>
                <a:schemeClr val="dk1"/>
              </a:buClr>
              <a:buSzPts val="1800"/>
              <a:buFont typeface="Arial"/>
              <a:buChar char="›"/>
              <a:defRPr b="1" i="0" sz="1800" u="none" cap="none" strike="noStrike">
                <a:solidFill>
                  <a:schemeClr val="dk1"/>
                </a:solidFill>
                <a:latin typeface="Arial"/>
                <a:ea typeface="Arial"/>
                <a:cs typeface="Arial"/>
                <a:sym typeface="Arial"/>
              </a:defRPr>
            </a:lvl2pPr>
            <a:lvl3pPr indent="-330200" lvl="2" marL="1371600" marR="0" rtl="0" algn="l">
              <a:spcBef>
                <a:spcPts val="450"/>
              </a:spcBef>
              <a:spcAft>
                <a:spcPts val="0"/>
              </a:spcAft>
              <a:buClr>
                <a:schemeClr val="dk1"/>
              </a:buClr>
              <a:buSzPts val="1600"/>
              <a:buFont typeface="Arial"/>
              <a:buChar char="•"/>
              <a:defRPr b="0" i="0" sz="1600" u="none" cap="none" strike="noStrike">
                <a:solidFill>
                  <a:srgbClr val="000000"/>
                </a:solidFill>
                <a:latin typeface="Arial"/>
                <a:ea typeface="Arial"/>
                <a:cs typeface="Arial"/>
                <a:sym typeface="Arial"/>
              </a:defRPr>
            </a:lvl3pPr>
            <a:lvl4pPr indent="-304800" lvl="3" marL="1828800" marR="0" rtl="0" algn="l">
              <a:spcBef>
                <a:spcPts val="400"/>
              </a:spcBef>
              <a:spcAft>
                <a:spcPts val="0"/>
              </a:spcAft>
              <a:buClr>
                <a:schemeClr val="dk1"/>
              </a:buClr>
              <a:buSzPts val="1200"/>
              <a:buFont typeface="Arial"/>
              <a:buChar char="→"/>
              <a:defRPr b="1" i="0" sz="1200" u="none" cap="none" strike="noStrike">
                <a:solidFill>
                  <a:schemeClr val="dk1"/>
                </a:solidFill>
                <a:latin typeface="Arial"/>
                <a:ea typeface="Arial"/>
                <a:cs typeface="Arial"/>
                <a:sym typeface="Arial"/>
              </a:defRPr>
            </a:lvl4pPr>
            <a:lvl5pPr indent="-304800" lvl="4" marL="2286000" marR="0" rtl="0" algn="l">
              <a:spcBef>
                <a:spcPts val="3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6pPr>
            <a:lvl7pPr indent="-355600" lvl="6" marL="3200400" marR="0" rtl="0" algn="l">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7pPr>
            <a:lvl8pPr indent="-355600" lvl="7" marL="3657600" marR="0" rtl="0" algn="l">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8pPr>
            <a:lvl9pPr indent="-355600" lvl="8" marL="4114800" marR="0" rtl="0" algn="l">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9pPr>
          </a:lstStyle>
          <a:p/>
        </p:txBody>
      </p:sp>
      <p:pic>
        <p:nvPicPr>
          <p:cNvPr id="266" name="Google Shape;266;p37"/>
          <p:cNvPicPr preferRelativeResize="0"/>
          <p:nvPr/>
        </p:nvPicPr>
        <p:blipFill rotWithShape="1">
          <a:blip r:embed="rId1">
            <a:alphaModFix/>
          </a:blip>
          <a:srcRect b="0" l="0" r="0" t="0"/>
          <a:stretch/>
        </p:blipFill>
        <p:spPr>
          <a:xfrm>
            <a:off x="8112760" y="-30154"/>
            <a:ext cx="985520" cy="987495"/>
          </a:xfrm>
          <a:prstGeom prst="rect">
            <a:avLst/>
          </a:prstGeom>
          <a:noFill/>
          <a:ln>
            <a:noFill/>
          </a:ln>
        </p:spPr>
      </p:pic>
      <p:pic>
        <p:nvPicPr>
          <p:cNvPr id="267" name="Google Shape;267;p37"/>
          <p:cNvPicPr preferRelativeResize="0"/>
          <p:nvPr/>
        </p:nvPicPr>
        <p:blipFill rotWithShape="1">
          <a:blip r:embed="rId2">
            <a:alphaModFix/>
          </a:blip>
          <a:srcRect b="10518" l="21185" r="21481" t="11185"/>
          <a:stretch/>
        </p:blipFill>
        <p:spPr>
          <a:xfrm>
            <a:off x="99289" y="-4683"/>
            <a:ext cx="733831" cy="100214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9" r:id="rId3"/>
    <p:sldLayoutId id="2147483690" r:id="rId4"/>
    <p:sldLayoutId id="2147483691" r:id="rId5"/>
    <p:sldLayoutId id="2147483692" r:id="rId6"/>
    <p:sldLayoutId id="2147483693"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0" name="Shape 290"/>
        <p:cNvGrpSpPr/>
        <p:nvPr/>
      </p:nvGrpSpPr>
      <p:grpSpPr>
        <a:xfrm>
          <a:off x="0" y="0"/>
          <a:ext cx="0" cy="0"/>
          <a:chOff x="0" y="0"/>
          <a:chExt cx="0" cy="0"/>
        </a:xfrm>
      </p:grpSpPr>
      <p:sp>
        <p:nvSpPr>
          <p:cNvPr id="291" name="Google Shape;291;p40"/>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92" name="Google Shape;292;p40"/>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93" name="Google Shape;293;p40"/>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94" name="Google Shape;294;p40"/>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95" name="Google Shape;295;p4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15.png"/><Relationship Id="rId11" Type="http://schemas.openxmlformats.org/officeDocument/2006/relationships/image" Target="../media/image57.png"/><Relationship Id="rId10" Type="http://schemas.openxmlformats.org/officeDocument/2006/relationships/image" Target="../media/image28.png"/><Relationship Id="rId9" Type="http://schemas.openxmlformats.org/officeDocument/2006/relationships/image" Target="../media/image20.png"/><Relationship Id="rId5" Type="http://schemas.openxmlformats.org/officeDocument/2006/relationships/image" Target="../media/image18.png"/><Relationship Id="rId6" Type="http://schemas.openxmlformats.org/officeDocument/2006/relationships/image" Target="../media/image21.png"/><Relationship Id="rId7" Type="http://schemas.openxmlformats.org/officeDocument/2006/relationships/image" Target="../media/image17.png"/><Relationship Id="rId8"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4.xml"/><Relationship Id="rId3" Type="http://schemas.openxmlformats.org/officeDocument/2006/relationships/hyperlink" Target="mailto:matthew.e.kucas.civ@us.navy.mil"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5.xml"/><Relationship Id="rId3" Type="http://schemas.openxmlformats.org/officeDocument/2006/relationships/image" Target="../media/image55.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5.png"/><Relationship Id="rId4" Type="http://schemas.openxmlformats.org/officeDocument/2006/relationships/hyperlink" Target="https://mdc.coaps.fsu.edu/scatterometry/meeting/docs/2023/Cusso_MAXSS_IOVWST_2023_poser.pdf"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2.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5.png"/><Relationship Id="rId4" Type="http://schemas.openxmlformats.org/officeDocument/2006/relationships/hyperlink" Target="https://mdc.coaps.fsu.edu/scatterometry/meeting/docs/2023/Ni_Poster-Tropical_Cyclone_Resolution_Enhancement_for_ASCAT_Winds.pdf"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58.png"/><Relationship Id="rId4" Type="http://schemas.openxmlformats.org/officeDocument/2006/relationships/image" Target="../media/image53.png"/><Relationship Id="rId5" Type="http://schemas.openxmlformats.org/officeDocument/2006/relationships/hyperlink" Target="https://mdc.coaps.fsu.edu/scatterometry/meeting/docs/2023/Ni_Poster-Tropical_Cyclone_Resolution_Enhancement_for_ASCAT_Winds.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4.png"/><Relationship Id="rId4" Type="http://schemas.openxmlformats.org/officeDocument/2006/relationships/image" Target="../media/image31.png"/><Relationship Id="rId11" Type="http://schemas.openxmlformats.org/officeDocument/2006/relationships/image" Target="../media/image43.png"/><Relationship Id="rId10" Type="http://schemas.openxmlformats.org/officeDocument/2006/relationships/image" Target="../media/image50.png"/><Relationship Id="rId12" Type="http://schemas.openxmlformats.org/officeDocument/2006/relationships/image" Target="../media/image41.png"/><Relationship Id="rId9" Type="http://schemas.openxmlformats.org/officeDocument/2006/relationships/image" Target="../media/image51.png"/><Relationship Id="rId5" Type="http://schemas.openxmlformats.org/officeDocument/2006/relationships/image" Target="../media/image33.png"/><Relationship Id="rId6" Type="http://schemas.openxmlformats.org/officeDocument/2006/relationships/image" Target="../media/image32.png"/><Relationship Id="rId7" Type="http://schemas.openxmlformats.org/officeDocument/2006/relationships/image" Target="../media/image42.png"/><Relationship Id="rId8" Type="http://schemas.openxmlformats.org/officeDocument/2006/relationships/image" Target="../media/image4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5.png"/><Relationship Id="rId4" Type="http://schemas.openxmlformats.org/officeDocument/2006/relationships/image" Target="../media/image49.jpg"/><Relationship Id="rId5" Type="http://schemas.openxmlformats.org/officeDocument/2006/relationships/image" Target="../media/image4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29.png"/><Relationship Id="rId5" Type="http://schemas.openxmlformats.org/officeDocument/2006/relationships/image" Target="../media/image16.png"/><Relationship Id="rId6"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jpg"/><Relationship Id="rId4" Type="http://schemas.openxmlformats.org/officeDocument/2006/relationships/hyperlink" Target="https://mdc.coaps.fsu.edu/scatterometry/meeting/docs/2023/Bourassa_Spray.pdf"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46.jpg"/><Relationship Id="rId4" Type="http://schemas.openxmlformats.org/officeDocument/2006/relationships/image" Target="../media/image7.png"/><Relationship Id="rId5" Type="http://schemas.openxmlformats.org/officeDocument/2006/relationships/image" Target="../media/image5.png"/><Relationship Id="rId6"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xml"/><Relationship Id="rId3" Type="http://schemas.openxmlformats.org/officeDocument/2006/relationships/image" Target="../media/image38.png"/><Relationship Id="rId4" Type="http://schemas.openxmlformats.org/officeDocument/2006/relationships/image" Target="../media/image10.png"/><Relationship Id="rId9"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36.png"/><Relationship Id="rId7" Type="http://schemas.openxmlformats.org/officeDocument/2006/relationships/image" Target="../media/image9.png"/><Relationship Id="rId8"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pic>
        <p:nvPicPr>
          <p:cNvPr descr="matthew_eyewallwinds.png" id="369" name="Google Shape;369;p1"/>
          <p:cNvPicPr preferRelativeResize="0"/>
          <p:nvPr/>
        </p:nvPicPr>
        <p:blipFill rotWithShape="1">
          <a:blip r:embed="rId3">
            <a:alphaModFix/>
          </a:blip>
          <a:srcRect b="0" l="0" r="0" t="0"/>
          <a:stretch/>
        </p:blipFill>
        <p:spPr>
          <a:xfrm>
            <a:off x="-23127" y="55214"/>
            <a:ext cx="9226617" cy="6802785"/>
          </a:xfrm>
          <a:prstGeom prst="rect">
            <a:avLst/>
          </a:prstGeom>
          <a:noFill/>
          <a:ln>
            <a:noFill/>
          </a:ln>
        </p:spPr>
      </p:pic>
      <p:sp>
        <p:nvSpPr>
          <p:cNvPr id="370" name="Google Shape;370;p1"/>
          <p:cNvSpPr txBox="1"/>
          <p:nvPr>
            <p:ph type="ctrTitle"/>
          </p:nvPr>
        </p:nvSpPr>
        <p:spPr>
          <a:xfrm>
            <a:off x="685800" y="400409"/>
            <a:ext cx="7772400" cy="1470025"/>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Calibri"/>
              <a:buNone/>
            </a:pPr>
            <a:r>
              <a:rPr lang="en-US"/>
              <a:t>Retrieving/Measuring Extreme Winds</a:t>
            </a:r>
            <a:br>
              <a:rPr lang="en-US"/>
            </a:br>
            <a:r>
              <a:rPr lang="en-US"/>
              <a:t>Status and Next Steps</a:t>
            </a:r>
            <a:endParaRPr/>
          </a:p>
        </p:txBody>
      </p:sp>
      <p:sp>
        <p:nvSpPr>
          <p:cNvPr id="371" name="Google Shape;371;p1"/>
          <p:cNvSpPr txBox="1"/>
          <p:nvPr>
            <p:ph idx="1" type="subTitle"/>
          </p:nvPr>
        </p:nvSpPr>
        <p:spPr>
          <a:xfrm>
            <a:off x="1371600" y="4762500"/>
            <a:ext cx="6400800" cy="17526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888888"/>
              </a:buClr>
              <a:buSzPts val="3200"/>
              <a:buNone/>
            </a:pPr>
            <a:r>
              <a:rPr lang="en-US"/>
              <a:t>IOVWST Virtual Meeting</a:t>
            </a:r>
            <a:endParaRPr/>
          </a:p>
          <a:p>
            <a:pPr indent="0" lvl="0" marL="0" rtl="0" algn="ctr">
              <a:spcBef>
                <a:spcPts val="640"/>
              </a:spcBef>
              <a:spcAft>
                <a:spcPts val="0"/>
              </a:spcAft>
              <a:buClr>
                <a:srgbClr val="888888"/>
              </a:buClr>
              <a:buSzPts val="3200"/>
              <a:buNone/>
            </a:pPr>
            <a:r>
              <a:rPr lang="en-US"/>
              <a:t>November 15, 2023</a:t>
            </a:r>
            <a:endParaRPr/>
          </a:p>
        </p:txBody>
      </p:sp>
      <p:sp>
        <p:nvSpPr>
          <p:cNvPr id="372" name="Google Shape;372;p1"/>
          <p:cNvSpPr txBox="1"/>
          <p:nvPr/>
        </p:nvSpPr>
        <p:spPr>
          <a:xfrm>
            <a:off x="4045081" y="6157411"/>
            <a:ext cx="509891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lt1"/>
                </a:solidFill>
                <a:latin typeface="Calibri"/>
                <a:ea typeface="Calibri"/>
                <a:cs typeface="Calibri"/>
                <a:sym typeface="Calibri"/>
              </a:rPr>
              <a:t>The ocean surface under the eye wall viewed from just inside the eye of Hurricane Matthew</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10"/>
          <p:cNvSpPr txBox="1"/>
          <p:nvPr>
            <p:ph type="title"/>
          </p:nvPr>
        </p:nvSpPr>
        <p:spPr>
          <a:xfrm>
            <a:off x="628650" y="-37383"/>
            <a:ext cx="78867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9193"/>
              </a:buClr>
              <a:buSzPts val="4000"/>
              <a:buFont typeface="Calibri"/>
              <a:buNone/>
            </a:pPr>
            <a:r>
              <a:rPr lang="en-US" sz="4000">
                <a:solidFill>
                  <a:srgbClr val="009193"/>
                </a:solidFill>
              </a:rPr>
              <a:t>SFMR High Wind/High Rain Errors</a:t>
            </a:r>
            <a:br>
              <a:rPr lang="en-US">
                <a:solidFill>
                  <a:srgbClr val="009193"/>
                </a:solidFill>
              </a:rPr>
            </a:br>
            <a:r>
              <a:rPr lang="en-US" sz="1800">
                <a:solidFill>
                  <a:srgbClr val="009193"/>
                </a:solidFill>
              </a:rPr>
              <a:t>Heather Holbach – FSU, NGI, NOAA/AOML/HRD</a:t>
            </a:r>
            <a:endParaRPr>
              <a:solidFill>
                <a:srgbClr val="009193"/>
              </a:solidFill>
            </a:endParaRPr>
          </a:p>
        </p:txBody>
      </p:sp>
      <p:grpSp>
        <p:nvGrpSpPr>
          <p:cNvPr id="490" name="Google Shape;490;p10"/>
          <p:cNvGrpSpPr/>
          <p:nvPr/>
        </p:nvGrpSpPr>
        <p:grpSpPr>
          <a:xfrm>
            <a:off x="502286" y="1396400"/>
            <a:ext cx="2844909" cy="2584669"/>
            <a:chOff x="316451" y="1841593"/>
            <a:chExt cx="5823752" cy="3968266"/>
          </a:xfrm>
        </p:grpSpPr>
        <p:grpSp>
          <p:nvGrpSpPr>
            <p:cNvPr id="491" name="Google Shape;491;p10"/>
            <p:cNvGrpSpPr/>
            <p:nvPr/>
          </p:nvGrpSpPr>
          <p:grpSpPr>
            <a:xfrm>
              <a:off x="316451" y="1841593"/>
              <a:ext cx="5823752" cy="3968266"/>
              <a:chOff x="316451" y="1841593"/>
              <a:chExt cx="5823752" cy="3968266"/>
            </a:xfrm>
          </p:grpSpPr>
          <p:pic>
            <p:nvPicPr>
              <p:cNvPr descr="Chart, line chart&#10;&#10;Description automatically generated" id="492" name="Google Shape;492;p10"/>
              <p:cNvPicPr preferRelativeResize="0"/>
              <p:nvPr/>
            </p:nvPicPr>
            <p:blipFill rotWithShape="1">
              <a:blip r:embed="rId3">
                <a:alphaModFix/>
              </a:blip>
              <a:srcRect b="32186" l="698" r="24373" t="10989"/>
              <a:stretch/>
            </p:blipFill>
            <p:spPr>
              <a:xfrm>
                <a:off x="316451" y="2276546"/>
                <a:ext cx="5823752" cy="3533313"/>
              </a:xfrm>
              <a:prstGeom prst="rect">
                <a:avLst/>
              </a:prstGeom>
              <a:noFill/>
              <a:ln>
                <a:noFill/>
              </a:ln>
            </p:spPr>
          </p:pic>
          <p:sp>
            <p:nvSpPr>
              <p:cNvPr id="493" name="Google Shape;493;p10"/>
              <p:cNvSpPr txBox="1"/>
              <p:nvPr/>
            </p:nvSpPr>
            <p:spPr>
              <a:xfrm>
                <a:off x="2128660" y="1841593"/>
                <a:ext cx="2199336" cy="99231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0000"/>
                    </a:solidFill>
                    <a:latin typeface="Calibri"/>
                    <a:ea typeface="Calibri"/>
                    <a:cs typeface="Calibri"/>
                    <a:sym typeface="Calibri"/>
                  </a:rPr>
                  <a:t>Wind Speed</a:t>
                </a:r>
                <a:endParaRPr/>
              </a:p>
            </p:txBody>
          </p:sp>
        </p:grpSp>
        <p:sp>
          <p:nvSpPr>
            <p:cNvPr id="494" name="Google Shape;494;p10"/>
            <p:cNvSpPr/>
            <p:nvPr/>
          </p:nvSpPr>
          <p:spPr>
            <a:xfrm>
              <a:off x="1635341" y="3657599"/>
              <a:ext cx="337003" cy="1455938"/>
            </a:xfrm>
            <a:prstGeom prst="ellipse">
              <a:avLst/>
            </a:prstGeom>
            <a:no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95" name="Google Shape;495;p10"/>
            <p:cNvSpPr/>
            <p:nvPr/>
          </p:nvSpPr>
          <p:spPr>
            <a:xfrm>
              <a:off x="2758074" y="3315232"/>
              <a:ext cx="337003" cy="1455938"/>
            </a:xfrm>
            <a:prstGeom prst="ellipse">
              <a:avLst/>
            </a:prstGeom>
            <a:no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grpSp>
        <p:nvGrpSpPr>
          <p:cNvPr id="496" name="Google Shape;496;p10"/>
          <p:cNvGrpSpPr/>
          <p:nvPr/>
        </p:nvGrpSpPr>
        <p:grpSpPr>
          <a:xfrm>
            <a:off x="502284" y="4017725"/>
            <a:ext cx="2845004" cy="2608725"/>
            <a:chOff x="6249880" y="1804795"/>
            <a:chExt cx="5823751" cy="4005063"/>
          </a:xfrm>
        </p:grpSpPr>
        <p:grpSp>
          <p:nvGrpSpPr>
            <p:cNvPr id="497" name="Google Shape;497;p10"/>
            <p:cNvGrpSpPr/>
            <p:nvPr/>
          </p:nvGrpSpPr>
          <p:grpSpPr>
            <a:xfrm>
              <a:off x="6249880" y="1804795"/>
              <a:ext cx="5823751" cy="4005063"/>
              <a:chOff x="6249880" y="1804795"/>
              <a:chExt cx="5823751" cy="4005063"/>
            </a:xfrm>
          </p:grpSpPr>
          <p:pic>
            <p:nvPicPr>
              <p:cNvPr descr="Graphical user interface, chart&#10;&#10;Description automatically generated" id="498" name="Google Shape;498;p10"/>
              <p:cNvPicPr preferRelativeResize="0"/>
              <p:nvPr/>
            </p:nvPicPr>
            <p:blipFill rotWithShape="1">
              <a:blip r:embed="rId4">
                <a:alphaModFix/>
              </a:blip>
              <a:srcRect b="32186" l="926" r="24145" t="10989"/>
              <a:stretch/>
            </p:blipFill>
            <p:spPr>
              <a:xfrm>
                <a:off x="6249880" y="2276545"/>
                <a:ext cx="5823751" cy="3533313"/>
              </a:xfrm>
              <a:prstGeom prst="rect">
                <a:avLst/>
              </a:prstGeom>
              <a:noFill/>
              <a:ln>
                <a:noFill/>
              </a:ln>
            </p:spPr>
          </p:pic>
          <p:sp>
            <p:nvSpPr>
              <p:cNvPr id="499" name="Google Shape;499;p10"/>
              <p:cNvSpPr txBox="1"/>
              <p:nvPr/>
            </p:nvSpPr>
            <p:spPr>
              <a:xfrm>
                <a:off x="8210887" y="1804795"/>
                <a:ext cx="1901539" cy="99228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0000"/>
                    </a:solidFill>
                    <a:latin typeface="Calibri"/>
                    <a:ea typeface="Calibri"/>
                    <a:cs typeface="Calibri"/>
                    <a:sym typeface="Calibri"/>
                  </a:rPr>
                  <a:t>Rain Rate</a:t>
                </a:r>
                <a:endParaRPr/>
              </a:p>
            </p:txBody>
          </p:sp>
        </p:grpSp>
        <p:sp>
          <p:nvSpPr>
            <p:cNvPr id="500" name="Google Shape;500;p10"/>
            <p:cNvSpPr/>
            <p:nvPr/>
          </p:nvSpPr>
          <p:spPr>
            <a:xfrm>
              <a:off x="7490033" y="2510238"/>
              <a:ext cx="337003" cy="2336969"/>
            </a:xfrm>
            <a:prstGeom prst="ellipse">
              <a:avLst/>
            </a:prstGeom>
            <a:no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01" name="Google Shape;501;p10"/>
            <p:cNvSpPr/>
            <p:nvPr/>
          </p:nvSpPr>
          <p:spPr>
            <a:xfrm>
              <a:off x="8660354" y="2855072"/>
              <a:ext cx="337003" cy="2471529"/>
            </a:xfrm>
            <a:prstGeom prst="ellipse">
              <a:avLst/>
            </a:prstGeom>
            <a:no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sp>
        <p:nvSpPr>
          <p:cNvPr id="502" name="Google Shape;502;p10"/>
          <p:cNvSpPr txBox="1"/>
          <p:nvPr/>
        </p:nvSpPr>
        <p:spPr>
          <a:xfrm>
            <a:off x="944302" y="1164819"/>
            <a:ext cx="261347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7030A0"/>
                </a:solidFill>
                <a:latin typeface="Calibri"/>
                <a:ea typeface="Calibri"/>
                <a:cs typeface="Calibri"/>
                <a:sym typeface="Calibri"/>
              </a:rPr>
              <a:t>Hurricane Ian 20220827I1</a:t>
            </a:r>
            <a:endParaRPr/>
          </a:p>
        </p:txBody>
      </p:sp>
      <p:sp>
        <p:nvSpPr>
          <p:cNvPr id="503" name="Google Shape;503;p10"/>
          <p:cNvSpPr txBox="1"/>
          <p:nvPr/>
        </p:nvSpPr>
        <p:spPr>
          <a:xfrm>
            <a:off x="3601465" y="4280164"/>
            <a:ext cx="5542541" cy="2862323"/>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Problem with assignment of TB to rain vs wind</a:t>
            </a:r>
            <a:endParaRPr/>
          </a:p>
          <a:p>
            <a:pPr indent="-285750" lvl="1" marL="742950" marR="0" rtl="0" algn="l">
              <a:spcBef>
                <a:spcPts val="0"/>
              </a:spcBef>
              <a:spcAft>
                <a:spcPts val="0"/>
              </a:spcAft>
              <a:buClr>
                <a:srgbClr val="000000"/>
              </a:buClr>
              <a:buSzPts val="1800"/>
              <a:buFont typeface="Noto Sans Symbols"/>
              <a:buChar char="▪"/>
            </a:pPr>
            <a:r>
              <a:rPr b="0" i="0" lang="en-US" sz="1800" u="none" cap="none" strike="noStrike">
                <a:solidFill>
                  <a:srgbClr val="000000"/>
                </a:solidFill>
                <a:latin typeface="Calibri"/>
                <a:ea typeface="Calibri"/>
                <a:cs typeface="Calibri"/>
                <a:sym typeface="Calibri"/>
              </a:rPr>
              <a:t>Likely a deficiency of the iterative inversion algorithm and sensitivity to first guess</a:t>
            </a:r>
            <a:endParaRPr/>
          </a:p>
          <a:p>
            <a:pPr indent="-285750" lvl="1" marL="742950" marR="0" rtl="0" algn="l">
              <a:spcBef>
                <a:spcPts val="0"/>
              </a:spcBef>
              <a:spcAft>
                <a:spcPts val="0"/>
              </a:spcAft>
              <a:buClr>
                <a:srgbClr val="000000"/>
              </a:buClr>
              <a:buSzPts val="1800"/>
              <a:buFont typeface="Noto Sans Symbols"/>
              <a:buChar char="▪"/>
            </a:pPr>
            <a:r>
              <a:rPr b="0" i="0" lang="en-US" sz="1800" u="none" cap="none" strike="noStrike">
                <a:solidFill>
                  <a:srgbClr val="000000"/>
                </a:solidFill>
                <a:latin typeface="Calibri"/>
                <a:ea typeface="Calibri"/>
                <a:cs typeface="Calibri"/>
                <a:sym typeface="Calibri"/>
              </a:rPr>
              <a:t>SFMR radiative transfer equations may not be accounting for rain correctly when larger drops are present</a:t>
            </a:r>
            <a:endParaRPr/>
          </a:p>
          <a:p>
            <a:pPr indent="-285750" lvl="0" marL="285750" marR="0" rtl="0" algn="l">
              <a:spcBef>
                <a:spcPts val="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Comparisons with TDR, PIP, and IWRAP will be used to investigate and correct algorithm (joint effort with NESDIS team)</a:t>
            </a:r>
            <a:endParaRPr/>
          </a:p>
          <a:p>
            <a:pPr indent="-171450" lvl="1" marL="742950" marR="0" rtl="0" algn="l">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descr="Logo&#10;&#10;Description automatically generated" id="504" name="Google Shape;504;p10"/>
          <p:cNvPicPr preferRelativeResize="0"/>
          <p:nvPr/>
        </p:nvPicPr>
        <p:blipFill rotWithShape="1">
          <a:blip r:embed="rId5">
            <a:alphaModFix/>
          </a:blip>
          <a:srcRect b="0" l="0" r="0" t="0"/>
          <a:stretch/>
        </p:blipFill>
        <p:spPr>
          <a:xfrm>
            <a:off x="54665" y="39566"/>
            <a:ext cx="342900" cy="457200"/>
          </a:xfrm>
          <a:prstGeom prst="rect">
            <a:avLst/>
          </a:prstGeom>
          <a:noFill/>
          <a:ln>
            <a:noFill/>
          </a:ln>
        </p:spPr>
      </p:pic>
      <p:pic>
        <p:nvPicPr>
          <p:cNvPr descr="Logo&#10;&#10;Description automatically generated" id="505" name="Google Shape;505;p10"/>
          <p:cNvPicPr preferRelativeResize="0"/>
          <p:nvPr/>
        </p:nvPicPr>
        <p:blipFill rotWithShape="1">
          <a:blip r:embed="rId6">
            <a:alphaModFix/>
          </a:blip>
          <a:srcRect b="0" l="0" r="0" t="0"/>
          <a:stretch/>
        </p:blipFill>
        <p:spPr>
          <a:xfrm>
            <a:off x="529761" y="39566"/>
            <a:ext cx="342900" cy="457200"/>
          </a:xfrm>
          <a:prstGeom prst="rect">
            <a:avLst/>
          </a:prstGeom>
          <a:noFill/>
          <a:ln>
            <a:noFill/>
          </a:ln>
        </p:spPr>
      </p:pic>
      <p:pic>
        <p:nvPicPr>
          <p:cNvPr descr="Logo, company name&#10;&#10;Description automatically generated" id="506" name="Google Shape;506;p10"/>
          <p:cNvPicPr preferRelativeResize="0"/>
          <p:nvPr/>
        </p:nvPicPr>
        <p:blipFill rotWithShape="1">
          <a:blip r:embed="rId7">
            <a:alphaModFix/>
          </a:blip>
          <a:srcRect b="0" l="0" r="0" t="0"/>
          <a:stretch/>
        </p:blipFill>
        <p:spPr>
          <a:xfrm>
            <a:off x="84247" y="570297"/>
            <a:ext cx="805070" cy="457200"/>
          </a:xfrm>
          <a:prstGeom prst="rect">
            <a:avLst/>
          </a:prstGeom>
          <a:noFill/>
          <a:ln>
            <a:noFill/>
          </a:ln>
        </p:spPr>
      </p:pic>
      <p:pic>
        <p:nvPicPr>
          <p:cNvPr descr="Logo&#10;&#10;Description automatically generated with medium confidence" id="507" name="Google Shape;507;p10"/>
          <p:cNvPicPr preferRelativeResize="0"/>
          <p:nvPr/>
        </p:nvPicPr>
        <p:blipFill rotWithShape="1">
          <a:blip r:embed="rId8">
            <a:alphaModFix/>
          </a:blip>
          <a:srcRect b="0" l="0" r="0" t="0"/>
          <a:stretch/>
        </p:blipFill>
        <p:spPr>
          <a:xfrm>
            <a:off x="8746435" y="39566"/>
            <a:ext cx="342900" cy="457200"/>
          </a:xfrm>
          <a:prstGeom prst="rect">
            <a:avLst/>
          </a:prstGeom>
          <a:noFill/>
          <a:ln>
            <a:noFill/>
          </a:ln>
        </p:spPr>
      </p:pic>
      <p:pic>
        <p:nvPicPr>
          <p:cNvPr descr="Logo&#10;&#10;Description automatically generated" id="508" name="Google Shape;508;p10"/>
          <p:cNvPicPr preferRelativeResize="0"/>
          <p:nvPr/>
        </p:nvPicPr>
        <p:blipFill rotWithShape="1">
          <a:blip r:embed="rId9">
            <a:alphaModFix/>
          </a:blip>
          <a:srcRect b="0" l="0" r="0" t="0"/>
          <a:stretch/>
        </p:blipFill>
        <p:spPr>
          <a:xfrm>
            <a:off x="8271339" y="39566"/>
            <a:ext cx="342900" cy="457200"/>
          </a:xfrm>
          <a:prstGeom prst="rect">
            <a:avLst/>
          </a:prstGeom>
          <a:noFill/>
          <a:ln>
            <a:noFill/>
          </a:ln>
        </p:spPr>
      </p:pic>
      <p:pic>
        <p:nvPicPr>
          <p:cNvPr descr="A picture containing text, clipart&#10;&#10;Description automatically generated" id="509" name="Google Shape;509;p10"/>
          <p:cNvPicPr preferRelativeResize="0"/>
          <p:nvPr/>
        </p:nvPicPr>
        <p:blipFill rotWithShape="1">
          <a:blip r:embed="rId10">
            <a:alphaModFix/>
          </a:blip>
          <a:srcRect b="0" l="0" r="0" t="0"/>
          <a:stretch/>
        </p:blipFill>
        <p:spPr>
          <a:xfrm>
            <a:off x="8515352" y="570297"/>
            <a:ext cx="344541" cy="457200"/>
          </a:xfrm>
          <a:prstGeom prst="rect">
            <a:avLst/>
          </a:prstGeom>
          <a:noFill/>
          <a:ln>
            <a:noFill/>
          </a:ln>
        </p:spPr>
      </p:pic>
      <p:grpSp>
        <p:nvGrpSpPr>
          <p:cNvPr id="510" name="Google Shape;510;p10"/>
          <p:cNvGrpSpPr/>
          <p:nvPr/>
        </p:nvGrpSpPr>
        <p:grpSpPr>
          <a:xfrm>
            <a:off x="3955375" y="993992"/>
            <a:ext cx="3951191" cy="3389518"/>
            <a:chOff x="5017005" y="1091084"/>
            <a:chExt cx="5524927" cy="3683285"/>
          </a:xfrm>
        </p:grpSpPr>
        <p:grpSp>
          <p:nvGrpSpPr>
            <p:cNvPr id="511" name="Google Shape;511;p10"/>
            <p:cNvGrpSpPr/>
            <p:nvPr/>
          </p:nvGrpSpPr>
          <p:grpSpPr>
            <a:xfrm>
              <a:off x="5017005" y="1091084"/>
              <a:ext cx="5524927" cy="3683285"/>
              <a:chOff x="1811545" y="1250473"/>
              <a:chExt cx="8559051" cy="5706035"/>
            </a:xfrm>
          </p:grpSpPr>
          <p:pic>
            <p:nvPicPr>
              <p:cNvPr id="512" name="Google Shape;512;p10"/>
              <p:cNvPicPr preferRelativeResize="0"/>
              <p:nvPr/>
            </p:nvPicPr>
            <p:blipFill rotWithShape="1">
              <a:blip r:embed="rId11">
                <a:alphaModFix/>
              </a:blip>
              <a:srcRect b="0" l="0" r="0" t="0"/>
              <a:stretch/>
            </p:blipFill>
            <p:spPr>
              <a:xfrm>
                <a:off x="1811545" y="1250473"/>
                <a:ext cx="8559051" cy="5706035"/>
              </a:xfrm>
              <a:prstGeom prst="rect">
                <a:avLst/>
              </a:prstGeom>
              <a:noFill/>
              <a:ln>
                <a:noFill/>
              </a:ln>
            </p:spPr>
          </p:pic>
          <p:sp>
            <p:nvSpPr>
              <p:cNvPr id="513" name="Google Shape;513;p10"/>
              <p:cNvSpPr/>
              <p:nvPr/>
            </p:nvSpPr>
            <p:spPr>
              <a:xfrm>
                <a:off x="3872513" y="1811701"/>
                <a:ext cx="903673" cy="4322767"/>
              </a:xfrm>
              <a:prstGeom prst="ellipse">
                <a:avLst/>
              </a:prstGeom>
              <a:noFill/>
              <a:ln cap="flat" cmpd="sng" w="12700">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14" name="Google Shape;514;p10"/>
              <p:cNvSpPr/>
              <p:nvPr/>
            </p:nvSpPr>
            <p:spPr>
              <a:xfrm>
                <a:off x="5465762" y="1811702"/>
                <a:ext cx="585848" cy="4322767"/>
              </a:xfrm>
              <a:prstGeom prst="ellipse">
                <a:avLst/>
              </a:prstGeom>
              <a:noFill/>
              <a:ln cap="flat" cmpd="sng" w="12700">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sp>
          <p:nvSpPr>
            <p:cNvPr id="515" name="Google Shape;515;p10"/>
            <p:cNvSpPr txBox="1"/>
            <p:nvPr/>
          </p:nvSpPr>
          <p:spPr>
            <a:xfrm>
              <a:off x="8161174" y="1479128"/>
              <a:ext cx="1737668" cy="1605367"/>
            </a:xfrm>
            <a:prstGeom prst="rect">
              <a:avLst/>
            </a:prstGeom>
            <a:noFill/>
            <a:ln cap="flat" cmpd="sng" w="12700">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70C0"/>
                  </a:solidFill>
                  <a:latin typeface="Calibri"/>
                  <a:ea typeface="Calibri"/>
                  <a:cs typeface="Calibri"/>
                  <a:sym typeface="Calibri"/>
                </a:rPr>
                <a:t>TB continues increasing when wind speed dips</a:t>
              </a:r>
              <a:endParaRPr/>
            </a:p>
          </p:txBody>
        </p:sp>
        <p:cxnSp>
          <p:nvCxnSpPr>
            <p:cNvPr id="516" name="Google Shape;516;p10"/>
            <p:cNvCxnSpPr/>
            <p:nvPr/>
          </p:nvCxnSpPr>
          <p:spPr>
            <a:xfrm flipH="1">
              <a:off x="7707999" y="1940793"/>
              <a:ext cx="453175" cy="179257"/>
            </a:xfrm>
            <a:prstGeom prst="straightConnector1">
              <a:avLst/>
            </a:prstGeom>
            <a:noFill/>
            <a:ln cap="flat" cmpd="sng" w="9525">
              <a:solidFill>
                <a:srgbClr val="0070C0"/>
              </a:solidFill>
              <a:prstDash val="solid"/>
              <a:miter lim="800000"/>
              <a:headEnd len="sm" w="sm" type="none"/>
              <a:tailEnd len="med" w="med" type="triangle"/>
            </a:ln>
          </p:spPr>
        </p:cxnSp>
        <p:cxnSp>
          <p:nvCxnSpPr>
            <p:cNvPr id="517" name="Google Shape;517;p10"/>
            <p:cNvCxnSpPr>
              <a:stCxn id="515" idx="1"/>
              <a:endCxn id="513" idx="7"/>
            </p:cNvCxnSpPr>
            <p:nvPr/>
          </p:nvCxnSpPr>
          <p:spPr>
            <a:xfrm rot="10800000">
              <a:off x="6845374" y="1862112"/>
              <a:ext cx="1315800" cy="419700"/>
            </a:xfrm>
            <a:prstGeom prst="straightConnector1">
              <a:avLst/>
            </a:prstGeom>
            <a:noFill/>
            <a:ln cap="flat" cmpd="sng" w="9525">
              <a:solidFill>
                <a:srgbClr val="0070C0"/>
              </a:solidFill>
              <a:prstDash val="solid"/>
              <a:miter lim="800000"/>
              <a:headEnd len="sm" w="sm" type="none"/>
              <a:tailEnd len="med" w="med" type="triangle"/>
            </a:ln>
          </p:spPr>
        </p:cxn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en-US"/>
              <a:t>Satellite Remote Sensors</a:t>
            </a:r>
            <a:endParaRPr/>
          </a:p>
        </p:txBody>
      </p:sp>
      <p:sp>
        <p:nvSpPr>
          <p:cNvPr id="523" name="Google Shape;523;p11"/>
          <p:cNvSpPr txBox="1"/>
          <p:nvPr>
            <p:ph idx="1" type="body"/>
          </p:nvPr>
        </p:nvSpPr>
        <p:spPr>
          <a:xfrm>
            <a:off x="457200" y="1600206"/>
            <a:ext cx="8229600" cy="452596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3200"/>
              <a:buChar char="•"/>
            </a:pPr>
            <a:r>
              <a:rPr lang="en-US"/>
              <a:t>Scatterometers</a:t>
            </a:r>
            <a:endParaRPr/>
          </a:p>
          <a:p>
            <a:pPr indent="-285750" lvl="1" marL="742950" rtl="0" algn="l">
              <a:spcBef>
                <a:spcPts val="560"/>
              </a:spcBef>
              <a:spcAft>
                <a:spcPts val="0"/>
              </a:spcAft>
              <a:buClr>
                <a:schemeClr val="dk1"/>
              </a:buClr>
              <a:buSzPts val="2800"/>
              <a:buChar char="–"/>
            </a:pPr>
            <a:r>
              <a:rPr lang="en-US"/>
              <a:t>ASCAT B/C</a:t>
            </a:r>
            <a:endParaRPr/>
          </a:p>
          <a:p>
            <a:pPr indent="-285750" lvl="1" marL="742950" rtl="0" algn="l">
              <a:spcBef>
                <a:spcPts val="560"/>
              </a:spcBef>
              <a:spcAft>
                <a:spcPts val="0"/>
              </a:spcAft>
              <a:buClr>
                <a:schemeClr val="dk1"/>
              </a:buClr>
              <a:buSzPts val="2800"/>
              <a:buChar char="–"/>
            </a:pPr>
            <a:r>
              <a:rPr lang="en-US"/>
              <a:t>OceanSat-3/EOS-6 (OSCAT-3)</a:t>
            </a:r>
            <a:endParaRPr/>
          </a:p>
          <a:p>
            <a:pPr indent="-342900" lvl="0" marL="342900" rtl="0" algn="l">
              <a:spcBef>
                <a:spcPts val="640"/>
              </a:spcBef>
              <a:spcAft>
                <a:spcPts val="0"/>
              </a:spcAft>
              <a:buClr>
                <a:schemeClr val="dk1"/>
              </a:buClr>
              <a:buSzPts val="3200"/>
              <a:buChar char="•"/>
            </a:pPr>
            <a:r>
              <a:rPr lang="en-US"/>
              <a:t>Synthetic aperture radar (SAR)</a:t>
            </a:r>
            <a:endParaRPr/>
          </a:p>
          <a:p>
            <a:pPr indent="-342900" lvl="0" marL="342900" rtl="0" algn="l">
              <a:spcBef>
                <a:spcPts val="640"/>
              </a:spcBef>
              <a:spcAft>
                <a:spcPts val="0"/>
              </a:spcAft>
              <a:buClr>
                <a:schemeClr val="dk1"/>
              </a:buClr>
              <a:buSzPts val="3200"/>
              <a:buChar char="•"/>
            </a:pPr>
            <a:r>
              <a:rPr lang="en-US"/>
              <a:t>Passive</a:t>
            </a:r>
            <a:endParaRPr/>
          </a:p>
          <a:p>
            <a:pPr indent="-285750" lvl="1" marL="742950" rtl="0" algn="l">
              <a:spcBef>
                <a:spcPts val="560"/>
              </a:spcBef>
              <a:spcAft>
                <a:spcPts val="0"/>
              </a:spcAft>
              <a:buClr>
                <a:schemeClr val="dk1"/>
              </a:buClr>
              <a:buSzPts val="2800"/>
              <a:buChar char="–"/>
            </a:pPr>
            <a:r>
              <a:rPr lang="en-US"/>
              <a:t>SMAP (L-band)</a:t>
            </a:r>
            <a:endParaRPr/>
          </a:p>
          <a:p>
            <a:pPr indent="-285750" lvl="1" marL="742950" rtl="0" algn="l">
              <a:spcBef>
                <a:spcPts val="560"/>
              </a:spcBef>
              <a:spcAft>
                <a:spcPts val="0"/>
              </a:spcAft>
              <a:buClr>
                <a:schemeClr val="dk1"/>
              </a:buClr>
              <a:buSzPts val="2800"/>
              <a:buChar char="–"/>
            </a:pPr>
            <a:r>
              <a:rPr lang="en-US"/>
              <a:t>AMSR-2 (multi-frequency 6-89Ghz)</a:t>
            </a:r>
            <a:endParaRPr/>
          </a:p>
          <a:p>
            <a:pPr indent="0" lvl="1" marL="457200" rtl="0" algn="l">
              <a:spcBef>
                <a:spcPts val="560"/>
              </a:spcBef>
              <a:spcAft>
                <a:spcPts val="0"/>
              </a:spcAft>
              <a:buClr>
                <a:schemeClr val="dk1"/>
              </a:buClr>
              <a:buSzPts val="2800"/>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1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Calibri"/>
              <a:buNone/>
            </a:pPr>
            <a:r>
              <a:rPr lang="en-US"/>
              <a:t>Derivative Products for Operational Weather Users</a:t>
            </a:r>
            <a:endParaRPr/>
          </a:p>
        </p:txBody>
      </p:sp>
      <p:sp>
        <p:nvSpPr>
          <p:cNvPr id="529" name="Google Shape;529;p12"/>
          <p:cNvSpPr txBox="1"/>
          <p:nvPr>
            <p:ph idx="1" type="body"/>
          </p:nvPr>
        </p:nvSpPr>
        <p:spPr>
          <a:xfrm>
            <a:off x="457200" y="1600206"/>
            <a:ext cx="8229600" cy="4525963"/>
          </a:xfrm>
          <a:prstGeom prst="rect">
            <a:avLst/>
          </a:prstGeom>
          <a:noFill/>
          <a:ln>
            <a:noFill/>
          </a:ln>
        </p:spPr>
        <p:txBody>
          <a:bodyPr anchorCtr="0" anchor="t" bIns="45700" lIns="91425" spcFirstLastPara="1" rIns="91425" wrap="square" tIns="45700">
            <a:normAutofit fontScale="92500" lnSpcReduction="10000"/>
          </a:bodyPr>
          <a:lstStyle/>
          <a:p>
            <a:pPr indent="-342900" lvl="0" marL="342900" rtl="0" algn="l">
              <a:spcBef>
                <a:spcPts val="0"/>
              </a:spcBef>
              <a:spcAft>
                <a:spcPts val="0"/>
              </a:spcAft>
              <a:buClr>
                <a:schemeClr val="dk1"/>
              </a:buClr>
              <a:buSzPct val="100000"/>
              <a:buChar char="•"/>
            </a:pPr>
            <a:r>
              <a:rPr lang="en-US"/>
              <a:t>Extracting more information from existing satellite-based sensors</a:t>
            </a:r>
            <a:endParaRPr/>
          </a:p>
          <a:p>
            <a:pPr indent="-285750" lvl="1" marL="742950" rtl="0" algn="l">
              <a:spcBef>
                <a:spcPts val="518"/>
              </a:spcBef>
              <a:spcAft>
                <a:spcPts val="0"/>
              </a:spcAft>
              <a:buClr>
                <a:schemeClr val="dk1"/>
              </a:buClr>
              <a:buSzPct val="100000"/>
              <a:buChar char="–"/>
            </a:pPr>
            <a:r>
              <a:rPr lang="en-US"/>
              <a:t>Particularly important for regions of the world that do not have aircraft TC reconnaissance</a:t>
            </a:r>
            <a:endParaRPr/>
          </a:p>
          <a:p>
            <a:pPr indent="-285750" lvl="1" marL="742950" rtl="0" algn="l">
              <a:spcBef>
                <a:spcPts val="518"/>
              </a:spcBef>
              <a:spcAft>
                <a:spcPts val="0"/>
              </a:spcAft>
              <a:buClr>
                <a:schemeClr val="dk1"/>
              </a:buClr>
              <a:buSzPct val="100000"/>
              <a:buChar char="–"/>
            </a:pPr>
            <a:r>
              <a:rPr lang="en-US"/>
              <a:t>Satellite-based sensors also are the only way to systematically measure TCs globally and routinely</a:t>
            </a:r>
            <a:endParaRPr/>
          </a:p>
          <a:p>
            <a:pPr indent="-342900" lvl="0" marL="342900" rtl="0" algn="l">
              <a:spcBef>
                <a:spcPts val="592"/>
              </a:spcBef>
              <a:spcAft>
                <a:spcPts val="0"/>
              </a:spcAft>
              <a:buClr>
                <a:schemeClr val="dk1"/>
              </a:buClr>
              <a:buSzPct val="100000"/>
              <a:buChar char="•"/>
            </a:pPr>
            <a:r>
              <a:rPr lang="en-US"/>
              <a:t>All existing satellite data has shortcomings</a:t>
            </a:r>
            <a:endParaRPr/>
          </a:p>
          <a:p>
            <a:pPr indent="-342900" lvl="0" marL="342900" rtl="0" algn="l">
              <a:spcBef>
                <a:spcPts val="592"/>
              </a:spcBef>
              <a:spcAft>
                <a:spcPts val="0"/>
              </a:spcAft>
              <a:buClr>
                <a:schemeClr val="dk1"/>
              </a:buClr>
              <a:buSzPct val="100000"/>
              <a:buChar char="•"/>
            </a:pPr>
            <a:r>
              <a:rPr lang="en-US"/>
              <a:t>Satellite estimates in the extremes can still provide valuable information for forecasters</a:t>
            </a:r>
            <a:endParaRPr/>
          </a:p>
          <a:p>
            <a:pPr indent="-342900" lvl="0" marL="342900" rtl="0" algn="l">
              <a:spcBef>
                <a:spcPts val="592"/>
              </a:spcBef>
              <a:spcAft>
                <a:spcPts val="0"/>
              </a:spcAft>
              <a:buClr>
                <a:schemeClr val="dk1"/>
              </a:buClr>
              <a:buSzPct val="100000"/>
              <a:buChar char="•"/>
            </a:pPr>
            <a:r>
              <a:rPr lang="en-US"/>
              <a:t>However, critical to provide guidance on use!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13"/>
          <p:cNvSpPr txBox="1"/>
          <p:nvPr>
            <p:ph type="title"/>
          </p:nvPr>
        </p:nvSpPr>
        <p:spPr>
          <a:xfrm>
            <a:off x="923926" y="45023"/>
            <a:ext cx="7305675" cy="861774"/>
          </a:xfrm>
          <a:prstGeom prst="rect">
            <a:avLst/>
          </a:prstGeom>
          <a:noFill/>
          <a:ln>
            <a:noFill/>
          </a:ln>
        </p:spPr>
        <p:txBody>
          <a:bodyPr anchorCtr="0" anchor="ctr" bIns="0" lIns="45700" spcFirstLastPara="1" rIns="45700" wrap="square" tIns="0">
            <a:spAutoFit/>
          </a:bodyPr>
          <a:lstStyle/>
          <a:p>
            <a:pPr indent="0" lvl="0" marL="0" rtl="0" algn="ctr">
              <a:spcBef>
                <a:spcPts val="0"/>
              </a:spcBef>
              <a:spcAft>
                <a:spcPts val="0"/>
              </a:spcAft>
              <a:buNone/>
            </a:pPr>
            <a:r>
              <a:rPr lang="en-US" sz="2800"/>
              <a:t>JTWC: Wind Product </a:t>
            </a:r>
            <a:br>
              <a:rPr lang="en-US" sz="2800"/>
            </a:br>
            <a:r>
              <a:rPr lang="en-US" sz="2800"/>
              <a:t>Priorities for Tropical Cyclone Analysis</a:t>
            </a:r>
            <a:endParaRPr/>
          </a:p>
        </p:txBody>
      </p:sp>
      <p:sp>
        <p:nvSpPr>
          <p:cNvPr id="535" name="Google Shape;535;p13"/>
          <p:cNvSpPr txBox="1"/>
          <p:nvPr/>
        </p:nvSpPr>
        <p:spPr>
          <a:xfrm>
            <a:off x="101049" y="1137155"/>
            <a:ext cx="8804412" cy="5506748"/>
          </a:xfrm>
          <a:prstGeom prst="rect">
            <a:avLst/>
          </a:prstGeom>
          <a:noFill/>
          <a:ln>
            <a:noFill/>
          </a:ln>
        </p:spPr>
        <p:txBody>
          <a:bodyPr anchorCtr="0" anchor="t" bIns="45700" lIns="91425" spcFirstLastPara="1" rIns="91425" wrap="square" tIns="45700">
            <a:noAutofit/>
          </a:bodyPr>
          <a:lstStyle/>
          <a:p>
            <a:pPr indent="-457200" lvl="0" marL="457200" marR="0" rtl="0" algn="l">
              <a:spcBef>
                <a:spcPts val="0"/>
              </a:spcBef>
              <a:spcAft>
                <a:spcPts val="0"/>
              </a:spcAft>
              <a:buClr>
                <a:srgbClr val="000000"/>
              </a:buClr>
              <a:buSzPts val="1800"/>
              <a:buFont typeface="Arial"/>
              <a:buChar char="•"/>
            </a:pPr>
            <a:r>
              <a:rPr b="0" lang="en-US" sz="1800">
                <a:solidFill>
                  <a:srgbClr val="000000"/>
                </a:solidFill>
                <a:latin typeface="Arial"/>
                <a:ea typeface="Arial"/>
                <a:cs typeface="Arial"/>
                <a:sym typeface="Arial"/>
              </a:rPr>
              <a:t>Tropical cyclone (TC) analysis requires </a:t>
            </a:r>
            <a:r>
              <a:rPr b="0" i="1" lang="en-US" sz="1800">
                <a:solidFill>
                  <a:srgbClr val="000000"/>
                </a:solidFill>
                <a:latin typeface="Arial"/>
                <a:ea typeface="Arial"/>
                <a:cs typeface="Arial"/>
                <a:sym typeface="Arial"/>
              </a:rPr>
              <a:t>all-weather/all-wind</a:t>
            </a:r>
            <a:r>
              <a:rPr b="0" lang="en-US" sz="1800">
                <a:solidFill>
                  <a:srgbClr val="000000"/>
                </a:solidFill>
                <a:latin typeface="Arial"/>
                <a:ea typeface="Arial"/>
                <a:cs typeface="Arial"/>
                <a:sym typeface="Arial"/>
              </a:rPr>
              <a:t> capable sensing:</a:t>
            </a:r>
            <a:endParaRPr/>
          </a:p>
          <a:p>
            <a:pPr indent="-381000" lvl="1" marL="838200" marR="0" rtl="0" algn="l">
              <a:spcBef>
                <a:spcPts val="85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Wind direction provides critical center positioning</a:t>
            </a:r>
            <a:endParaRPr/>
          </a:p>
          <a:p>
            <a:pPr indent="-381000" lvl="2" marL="1295400" marR="0" rtl="0" algn="l">
              <a:spcBef>
                <a:spcPts val="75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Particularly challenging prior to eye formation</a:t>
            </a:r>
            <a:endParaRPr/>
          </a:p>
          <a:p>
            <a:pPr indent="-381000" lvl="1" marL="838200" marR="0" rtl="0" algn="l">
              <a:spcBef>
                <a:spcPts val="75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Wind estimates should include the full range of TC intensities, including super typhoon (130+ kts) </a:t>
            </a:r>
            <a:endParaRPr/>
          </a:p>
          <a:p>
            <a:pPr indent="-381000" lvl="1" marL="838200" marR="0" rtl="0" algn="l">
              <a:spcBef>
                <a:spcPts val="80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Coverage: Storm center to capture maximum associated core wind speeds, extending out 1 to 2 degrees of center to analyze wind radii (34-, 50-, 64-kts)</a:t>
            </a:r>
            <a:endParaRPr/>
          </a:p>
          <a:p>
            <a:pPr indent="-381000" lvl="1" marL="838200" marR="0" rtl="0" algn="l">
              <a:spcBef>
                <a:spcPts val="80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Revisit: Six-hourly or more frequent (TC warning cycles every six hours)</a:t>
            </a:r>
            <a:endParaRPr/>
          </a:p>
          <a:p>
            <a:pPr indent="-457200" lvl="0" marL="457200" marR="0" rtl="0" algn="l">
              <a:spcBef>
                <a:spcPts val="1300"/>
              </a:spcBef>
              <a:spcAft>
                <a:spcPts val="0"/>
              </a:spcAft>
              <a:buClr>
                <a:srgbClr val="000000"/>
              </a:buClr>
              <a:buSzPts val="1800"/>
              <a:buFont typeface="Arial"/>
              <a:buChar char="•"/>
            </a:pPr>
            <a:r>
              <a:rPr b="0" lang="en-US" sz="1800">
                <a:solidFill>
                  <a:srgbClr val="000000"/>
                </a:solidFill>
                <a:latin typeface="Arial"/>
                <a:ea typeface="Arial"/>
                <a:cs typeface="Arial"/>
                <a:sym typeface="Arial"/>
              </a:rPr>
              <a:t>Satellite winds have significant impact on numerical models that initialize with TC vitals parameters</a:t>
            </a:r>
            <a:endParaRPr/>
          </a:p>
          <a:p>
            <a:pPr indent="-381000" lvl="1" marL="838200" marR="0" rtl="0" algn="l">
              <a:spcBef>
                <a:spcPts val="85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Heavily influence forecaster analysis of key vitals parameters</a:t>
            </a:r>
            <a:endParaRPr/>
          </a:p>
          <a:p>
            <a:pPr indent="-381000" lvl="2" marL="1295400" marR="0" rtl="0" algn="l">
              <a:spcBef>
                <a:spcPts val="75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TC intensity forecast model (e.g., HAFS, COAMPS-TC) vortex initialization highly dependent on 2D wind structure provided in TC vitals data </a:t>
            </a:r>
            <a:endParaRPr/>
          </a:p>
          <a:p>
            <a:pPr indent="-381000" lvl="1" marL="838200" marR="0" rtl="0" algn="l">
              <a:spcBef>
                <a:spcPts val="75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Informing the forecaster with accurate wind data directly improves accuracy of operational model forecasts used by U.S. and international forecast agencies!</a:t>
            </a:r>
            <a:endParaRPr/>
          </a:p>
        </p:txBody>
      </p:sp>
      <p:sp>
        <p:nvSpPr>
          <p:cNvPr id="536" name="Google Shape;536;p13"/>
          <p:cNvSpPr txBox="1"/>
          <p:nvPr/>
        </p:nvSpPr>
        <p:spPr>
          <a:xfrm>
            <a:off x="3210340" y="6206987"/>
            <a:ext cx="531246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9900"/>
                </a:solidFill>
                <a:latin typeface="Arial"/>
                <a:ea typeface="Arial"/>
                <a:cs typeface="Arial"/>
                <a:sym typeface="Arial"/>
              </a:rPr>
              <a:t>Approved for Public Release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14"/>
          <p:cNvSpPr txBox="1"/>
          <p:nvPr>
            <p:ph type="title"/>
          </p:nvPr>
        </p:nvSpPr>
        <p:spPr>
          <a:xfrm>
            <a:off x="923926" y="45023"/>
            <a:ext cx="7305675" cy="861774"/>
          </a:xfrm>
          <a:prstGeom prst="rect">
            <a:avLst/>
          </a:prstGeom>
          <a:noFill/>
          <a:ln>
            <a:noFill/>
          </a:ln>
        </p:spPr>
        <p:txBody>
          <a:bodyPr anchorCtr="0" anchor="ctr" bIns="0" lIns="45700" spcFirstLastPara="1" rIns="45700" wrap="square" tIns="0">
            <a:spAutoFit/>
          </a:bodyPr>
          <a:lstStyle/>
          <a:p>
            <a:pPr indent="0" lvl="0" marL="0" rtl="0" algn="ctr">
              <a:spcBef>
                <a:spcPts val="0"/>
              </a:spcBef>
              <a:spcAft>
                <a:spcPts val="0"/>
              </a:spcAft>
              <a:buNone/>
            </a:pPr>
            <a:r>
              <a:rPr lang="en-US" sz="2800"/>
              <a:t>Space-based Surface Wind Data:</a:t>
            </a:r>
            <a:br>
              <a:rPr lang="en-US" sz="2800"/>
            </a:br>
            <a:r>
              <a:rPr lang="en-US" sz="2800"/>
              <a:t> Trusted Sources</a:t>
            </a:r>
            <a:endParaRPr/>
          </a:p>
        </p:txBody>
      </p:sp>
      <p:sp>
        <p:nvSpPr>
          <p:cNvPr id="542" name="Google Shape;542;p14"/>
          <p:cNvSpPr txBox="1"/>
          <p:nvPr>
            <p:ph idx="1" type="body"/>
          </p:nvPr>
        </p:nvSpPr>
        <p:spPr>
          <a:xfrm>
            <a:off x="87313" y="1272209"/>
            <a:ext cx="8978900" cy="5119306"/>
          </a:xfrm>
          <a:prstGeom prst="rect">
            <a:avLst/>
          </a:prstGeom>
          <a:noFill/>
          <a:ln>
            <a:noFill/>
          </a:ln>
        </p:spPr>
        <p:txBody>
          <a:bodyPr anchorCtr="0" anchor="t" bIns="46025" lIns="92075" spcFirstLastPara="1" rIns="92075" wrap="square" tIns="46025">
            <a:noAutofit/>
          </a:bodyPr>
          <a:lstStyle/>
          <a:p>
            <a:pPr indent="-457200" lvl="0" marL="457200" rtl="0" algn="l">
              <a:spcBef>
                <a:spcPts val="0"/>
              </a:spcBef>
              <a:spcAft>
                <a:spcPts val="0"/>
              </a:spcAft>
              <a:buSzPts val="1800"/>
              <a:buChar char="•"/>
            </a:pPr>
            <a:r>
              <a:rPr b="0" lang="en-US" sz="1800"/>
              <a:t>Active scatterometry is a critical tool for identifying TC circulations since it can provide both wind speed and direction in heavy moisture</a:t>
            </a:r>
            <a:endParaRPr/>
          </a:p>
          <a:p>
            <a:pPr indent="-381000" lvl="1" marL="838200" rtl="0" algn="l">
              <a:spcBef>
                <a:spcPts val="1080"/>
              </a:spcBef>
              <a:spcAft>
                <a:spcPts val="0"/>
              </a:spcAft>
              <a:buSzPts val="1600"/>
              <a:buChar char="›"/>
            </a:pPr>
            <a:r>
              <a:rPr b="0" lang="en-US" sz="1600"/>
              <a:t>Current mean ASCAT TC center revisit time ~28.5 hours ( = a lot &gt; 6 hours ☹ )</a:t>
            </a:r>
            <a:endParaRPr/>
          </a:p>
          <a:p>
            <a:pPr indent="-381000" lvl="1" marL="838200" rtl="0" algn="l">
              <a:spcBef>
                <a:spcPts val="1080"/>
              </a:spcBef>
              <a:spcAft>
                <a:spcPts val="0"/>
              </a:spcAft>
              <a:buSzPts val="1600"/>
              <a:buChar char="›"/>
            </a:pPr>
            <a:r>
              <a:rPr b="0" lang="en-US" sz="1600"/>
              <a:t>Next generation ASCAT capable of overcoming current ~50 knot sensing limitation</a:t>
            </a:r>
            <a:endParaRPr/>
          </a:p>
          <a:p>
            <a:pPr indent="-457200" lvl="0" marL="457200" rtl="0" algn="l">
              <a:spcBef>
                <a:spcPts val="1080"/>
              </a:spcBef>
              <a:spcAft>
                <a:spcPts val="0"/>
              </a:spcAft>
              <a:buSzPts val="1800"/>
              <a:buChar char="•"/>
            </a:pPr>
            <a:r>
              <a:rPr b="0" lang="en-US" sz="1800"/>
              <a:t>Extreme wind speeds derived from Synthetic Aperture Radar (SAR; S1A, RS2, RCM), SMAP, SMOS, and AMSR2 sensors integral to TC intensity and wind radii analysis - all currently provide wind speeds only</a:t>
            </a:r>
            <a:endParaRPr/>
          </a:p>
          <a:p>
            <a:pPr indent="-381000" lvl="1" marL="838200" rtl="0" algn="l">
              <a:spcBef>
                <a:spcPts val="1080"/>
              </a:spcBef>
              <a:spcAft>
                <a:spcPts val="0"/>
              </a:spcAft>
              <a:buSzPts val="1600"/>
              <a:buChar char="›"/>
            </a:pPr>
            <a:r>
              <a:rPr b="0" lang="en-US" sz="1600"/>
              <a:t>SAR particularly useful – resolves small-scale features including TC eye </a:t>
            </a:r>
            <a:endParaRPr/>
          </a:p>
          <a:p>
            <a:pPr indent="-381000" lvl="1" marL="838200" rtl="0" algn="l">
              <a:spcBef>
                <a:spcPts val="1080"/>
              </a:spcBef>
              <a:spcAft>
                <a:spcPts val="0"/>
              </a:spcAft>
              <a:buSzPts val="1600"/>
              <a:buChar char="›"/>
            </a:pPr>
            <a:r>
              <a:rPr b="0" lang="en-US" sz="1600"/>
              <a:t>Wind vectors derived from SAR data a top item on the TC analysis “wish list”</a:t>
            </a:r>
            <a:endParaRPr sz="1600"/>
          </a:p>
          <a:p>
            <a:pPr indent="-457200" lvl="0" marL="457200" rtl="0" algn="l">
              <a:spcBef>
                <a:spcPts val="1080"/>
              </a:spcBef>
              <a:spcAft>
                <a:spcPts val="0"/>
              </a:spcAft>
              <a:buSzPts val="1800"/>
              <a:buChar char="•"/>
            </a:pPr>
            <a:r>
              <a:rPr b="0" lang="en-US" sz="1800"/>
              <a:t>Note: U.S. Indo-Pacific Command and Joint Typhoon Warning Center Tropical Cyclone Conference, mid-April 2024</a:t>
            </a:r>
            <a:endParaRPr/>
          </a:p>
          <a:p>
            <a:pPr indent="-381000" lvl="1" marL="838200" rtl="0" algn="l">
              <a:spcBef>
                <a:spcPts val="1080"/>
              </a:spcBef>
              <a:spcAft>
                <a:spcPts val="0"/>
              </a:spcAft>
              <a:buSzPts val="1600"/>
              <a:buChar char="›"/>
            </a:pPr>
            <a:r>
              <a:rPr b="0" lang="en-US" sz="1600"/>
              <a:t>Annual invitation only gathering of DoD, R&amp;D, academia, and industry partners to synergize TC forecasting, disaster preparedness, and risk communication</a:t>
            </a:r>
            <a:endParaRPr/>
          </a:p>
          <a:p>
            <a:pPr indent="-381000" lvl="1" marL="838200" rtl="0" algn="l">
              <a:spcBef>
                <a:spcPts val="1080"/>
              </a:spcBef>
              <a:spcAft>
                <a:spcPts val="0"/>
              </a:spcAft>
              <a:buSzPts val="1600"/>
              <a:buChar char="›"/>
            </a:pPr>
            <a:r>
              <a:rPr b="0" lang="en-US" sz="1600"/>
              <a:t>POC: Matthew Kucas (</a:t>
            </a:r>
            <a:r>
              <a:rPr b="0" lang="en-US" sz="1600" u="sng">
                <a:solidFill>
                  <a:schemeClr val="hlink"/>
                </a:solidFill>
                <a:hlinkClick r:id="rId3"/>
              </a:rPr>
              <a:t>matthew.e.kucas.civ@us.navy.mil</a:t>
            </a:r>
            <a:r>
              <a:rPr b="0" lang="en-US" sz="1600"/>
              <a:t>) </a:t>
            </a:r>
            <a:endParaRPr sz="1600"/>
          </a:p>
        </p:txBody>
      </p:sp>
      <p:sp>
        <p:nvSpPr>
          <p:cNvPr id="543" name="Google Shape;543;p14"/>
          <p:cNvSpPr txBox="1"/>
          <p:nvPr/>
        </p:nvSpPr>
        <p:spPr>
          <a:xfrm>
            <a:off x="3210340" y="6206987"/>
            <a:ext cx="531246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9900"/>
                </a:solidFill>
                <a:latin typeface="Arial"/>
                <a:ea typeface="Arial"/>
                <a:cs typeface="Arial"/>
                <a:sym typeface="Arial"/>
              </a:rPr>
              <a:t>Approved for Public Release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15"/>
          <p:cNvSpPr txBox="1"/>
          <p:nvPr>
            <p:ph type="title"/>
          </p:nvPr>
        </p:nvSpPr>
        <p:spPr>
          <a:xfrm>
            <a:off x="0" y="-11588"/>
            <a:ext cx="5797230" cy="690562"/>
          </a:xfrm>
          <a:prstGeom prst="rect">
            <a:avLst/>
          </a:prstGeom>
          <a:solidFill>
            <a:srgbClr val="E1EFD8"/>
          </a:solid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Calibri"/>
              <a:buNone/>
            </a:pPr>
            <a:r>
              <a:rPr lang="en-US" sz="2800">
                <a:latin typeface="Calibri"/>
                <a:ea typeface="Calibri"/>
                <a:cs typeface="Calibri"/>
                <a:sym typeface="Calibri"/>
              </a:rPr>
              <a:t>L-BAND RADIOMETERS WINDS: SMAP</a:t>
            </a:r>
            <a:endParaRPr/>
          </a:p>
        </p:txBody>
      </p:sp>
      <p:pic>
        <p:nvPicPr>
          <p:cNvPr id="550" name="Google Shape;550;p15"/>
          <p:cNvPicPr preferRelativeResize="0"/>
          <p:nvPr/>
        </p:nvPicPr>
        <p:blipFill rotWithShape="1">
          <a:blip r:embed="rId3">
            <a:alphaModFix/>
          </a:blip>
          <a:srcRect b="0" l="0" r="0" t="0"/>
          <a:stretch/>
        </p:blipFill>
        <p:spPr>
          <a:xfrm>
            <a:off x="6626754" y="21188"/>
            <a:ext cx="2161979" cy="2882639"/>
          </a:xfrm>
          <a:prstGeom prst="rect">
            <a:avLst/>
          </a:prstGeom>
          <a:noFill/>
          <a:ln>
            <a:noFill/>
          </a:ln>
        </p:spPr>
      </p:pic>
      <p:sp>
        <p:nvSpPr>
          <p:cNvPr id="551" name="Google Shape;551;p15"/>
          <p:cNvSpPr txBox="1"/>
          <p:nvPr/>
        </p:nvSpPr>
        <p:spPr>
          <a:xfrm>
            <a:off x="91347" y="643576"/>
            <a:ext cx="5927953" cy="2934306"/>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Global surface winds, 10-min sustained, 10-70 m/s</a:t>
            </a:r>
            <a:endParaRPr/>
          </a:p>
          <a:p>
            <a:pPr indent="-342900" lvl="0" marL="342900" marR="0" rtl="0" algn="l">
              <a:spcBef>
                <a:spcPts val="36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L-band very sensitive to high winds but insensitive to rain </a:t>
            </a:r>
            <a:endParaRPr/>
          </a:p>
          <a:p>
            <a:pPr indent="-342900" lvl="0" marL="342900" marR="0" rtl="0" algn="l">
              <a:spcBef>
                <a:spcPts val="36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At extreme winds, emissivity signal comes mostly from sea foam; linear emissivity at high winds</a:t>
            </a:r>
            <a:endParaRPr/>
          </a:p>
          <a:p>
            <a:pPr indent="-342900" lvl="0" marL="342900" marR="0" rtl="0" algn="l">
              <a:spcBef>
                <a:spcPts val="36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Footprint: 40 km (over 25 km grid); Uncertainty ~ 10%</a:t>
            </a:r>
            <a:endParaRPr/>
          </a:p>
          <a:p>
            <a:pPr indent="-342900" lvl="0" marL="342900" marR="0" rtl="0" algn="l">
              <a:spcBef>
                <a:spcPts val="36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Files with TC size and 10-min sustained winds in NRT</a:t>
            </a:r>
            <a:endParaRPr/>
          </a:p>
          <a:p>
            <a:pPr indent="-342900" lvl="0" marL="342900" marR="0" rtl="0" algn="l">
              <a:spcBef>
                <a:spcPts val="36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Available also as archive (2015-present)</a:t>
            </a:r>
            <a:endParaRPr/>
          </a:p>
        </p:txBody>
      </p:sp>
      <p:sp>
        <p:nvSpPr>
          <p:cNvPr id="552" name="Google Shape;552;p15"/>
          <p:cNvSpPr txBox="1"/>
          <p:nvPr/>
        </p:nvSpPr>
        <p:spPr>
          <a:xfrm>
            <a:off x="6161346" y="2679802"/>
            <a:ext cx="2834640" cy="505262"/>
          </a:xfrm>
          <a:prstGeom prst="rect">
            <a:avLst/>
          </a:prstGeom>
          <a:solidFill>
            <a:schemeClr val="lt2"/>
          </a:solidFill>
          <a:ln>
            <a:noFill/>
          </a:ln>
        </p:spPr>
        <p:txBody>
          <a:bodyPr anchorCtr="0" anchor="t" bIns="45700" lIns="91425" spcFirstLastPara="1" rIns="91425" wrap="square" tIns="45700">
            <a:noAutofit/>
          </a:bodyPr>
          <a:lstStyle/>
          <a:p>
            <a:pPr indent="0" lvl="0" marL="0" marR="0" rtl="0" algn="just">
              <a:spcBef>
                <a:spcPts val="0"/>
              </a:spcBef>
              <a:spcAft>
                <a:spcPts val="0"/>
              </a:spcAft>
              <a:buClr>
                <a:srgbClr val="000000"/>
              </a:buClr>
              <a:buSzPts val="1400"/>
              <a:buFont typeface="Arial"/>
              <a:buNone/>
            </a:pPr>
            <a:r>
              <a:rPr lang="en-US" sz="1400">
                <a:solidFill>
                  <a:srgbClr val="000000"/>
                </a:solidFill>
                <a:latin typeface="Calibri"/>
                <a:ea typeface="Calibri"/>
                <a:cs typeface="Calibri"/>
                <a:sym typeface="Calibri"/>
              </a:rPr>
              <a:t>SMAP wind field for SURIGAE (2021), with radii R35, R50, R64 (35/50/64 kt) determined in NRT</a:t>
            </a:r>
            <a:endParaRPr/>
          </a:p>
        </p:txBody>
      </p:sp>
      <p:sp>
        <p:nvSpPr>
          <p:cNvPr id="553" name="Google Shape;553;p15"/>
          <p:cNvSpPr txBox="1"/>
          <p:nvPr/>
        </p:nvSpPr>
        <p:spPr>
          <a:xfrm>
            <a:off x="1" y="2919716"/>
            <a:ext cx="4775931" cy="690562"/>
          </a:xfrm>
          <a:prstGeom prst="rect">
            <a:avLst/>
          </a:prstGeom>
          <a:solidFill>
            <a:srgbClr val="E1EFD8"/>
          </a:solid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2800"/>
              <a:buFont typeface="Calibri"/>
              <a:buNone/>
            </a:pPr>
            <a:r>
              <a:rPr lang="en-US" sz="2800">
                <a:solidFill>
                  <a:srgbClr val="000000"/>
                </a:solidFill>
                <a:latin typeface="Calibri"/>
                <a:ea typeface="Calibri"/>
                <a:cs typeface="Calibri"/>
                <a:sym typeface="Calibri"/>
              </a:rPr>
              <a:t>C/X BAND: AMSR2 TC-WINDS</a:t>
            </a:r>
            <a:endParaRPr sz="1800">
              <a:solidFill>
                <a:srgbClr val="000000"/>
              </a:solidFill>
              <a:latin typeface="Calibri"/>
              <a:ea typeface="Calibri"/>
              <a:cs typeface="Calibri"/>
              <a:sym typeface="Calibri"/>
            </a:endParaRPr>
          </a:p>
        </p:txBody>
      </p:sp>
      <p:sp>
        <p:nvSpPr>
          <p:cNvPr id="554" name="Google Shape;554;p15"/>
          <p:cNvSpPr txBox="1"/>
          <p:nvPr/>
        </p:nvSpPr>
        <p:spPr>
          <a:xfrm>
            <a:off x="54531" y="3654482"/>
            <a:ext cx="4952349" cy="3139321"/>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TC-specific algorithm trained using SMAP winds</a:t>
            </a:r>
            <a:endParaRPr/>
          </a:p>
          <a:p>
            <a:pPr indent="-285750" lvl="0" marL="285750" marR="0" rtl="0" algn="l">
              <a:spcBef>
                <a:spcPts val="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Uses a linear combination of C-X band channels to mitigate rain effect</a:t>
            </a:r>
            <a:endParaRPr/>
          </a:p>
          <a:p>
            <a:pPr indent="-285750" lvl="0" marL="285750" marR="0" rtl="0" algn="l">
              <a:spcBef>
                <a:spcPts val="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Provides TC surface wind fields, (10-min sustained winds, 40 km resolution on 25 km grid)</a:t>
            </a:r>
            <a:endParaRPr/>
          </a:p>
          <a:p>
            <a:pPr indent="-285750" lvl="0" marL="285750" marR="0" rtl="0" algn="l">
              <a:spcBef>
                <a:spcPts val="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Files with storm size/10-min intensity in NRT</a:t>
            </a:r>
            <a:endParaRPr/>
          </a:p>
          <a:p>
            <a:pPr indent="-285750" lvl="0" marL="285750" marR="0" rtl="0" algn="l">
              <a:spcBef>
                <a:spcPts val="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Archive since 2002 (AMSR-E), 2003 (WindSat) and 2012 (AMSR2)</a:t>
            </a:r>
            <a:endParaRPr/>
          </a:p>
          <a:p>
            <a:pPr indent="-285750" lvl="0" marL="285750" marR="0" rtl="0" algn="l">
              <a:spcBef>
                <a:spcPts val="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https://www.remss.com/tropical-cyclones/tc-winds/</a:t>
            </a:r>
            <a:endParaRPr/>
          </a:p>
        </p:txBody>
      </p:sp>
      <p:pic>
        <p:nvPicPr>
          <p:cNvPr id="555" name="Google Shape;555;p15"/>
          <p:cNvPicPr preferRelativeResize="0"/>
          <p:nvPr/>
        </p:nvPicPr>
        <p:blipFill rotWithShape="1">
          <a:blip r:embed="rId4">
            <a:alphaModFix/>
          </a:blip>
          <a:srcRect b="0" l="0" r="0" t="0"/>
          <a:stretch/>
        </p:blipFill>
        <p:spPr>
          <a:xfrm>
            <a:off x="4892061" y="3368837"/>
            <a:ext cx="4251940" cy="2605747"/>
          </a:xfrm>
          <a:prstGeom prst="rect">
            <a:avLst/>
          </a:prstGeom>
          <a:noFill/>
          <a:ln>
            <a:noFill/>
          </a:ln>
        </p:spPr>
      </p:pic>
      <p:sp>
        <p:nvSpPr>
          <p:cNvPr id="556" name="Google Shape;556;p15"/>
          <p:cNvSpPr txBox="1"/>
          <p:nvPr/>
        </p:nvSpPr>
        <p:spPr>
          <a:xfrm>
            <a:off x="4892061" y="6056888"/>
            <a:ext cx="4251940" cy="485447"/>
          </a:xfrm>
          <a:prstGeom prst="rect">
            <a:avLst/>
          </a:prstGeom>
          <a:solidFill>
            <a:schemeClr val="lt2"/>
          </a:solidFill>
          <a:ln>
            <a:noFill/>
          </a:ln>
        </p:spPr>
        <p:txBody>
          <a:bodyPr anchorCtr="0" anchor="t" bIns="45700" lIns="91425" spcFirstLastPara="1" rIns="91425" wrap="square" tIns="45700">
            <a:noAutofit/>
          </a:bodyPr>
          <a:lstStyle/>
          <a:p>
            <a:pPr indent="0" lvl="0" marL="0" marR="0" rtl="0" algn="just">
              <a:spcBef>
                <a:spcPts val="0"/>
              </a:spcBef>
              <a:spcAft>
                <a:spcPts val="0"/>
              </a:spcAft>
              <a:buClr>
                <a:srgbClr val="000000"/>
              </a:buClr>
              <a:buSzPts val="1400"/>
              <a:buFont typeface="Arial"/>
              <a:buNone/>
            </a:pPr>
            <a:r>
              <a:rPr lang="en-US" sz="1400">
                <a:solidFill>
                  <a:srgbClr val="000000"/>
                </a:solidFill>
                <a:latin typeface="Calibri"/>
                <a:ea typeface="Calibri"/>
                <a:cs typeface="Calibri"/>
                <a:sym typeface="Calibri"/>
              </a:rPr>
              <a:t>Consistency AMSR2 TC-WINDS, SMAP Best Track (BT) and SATCON (CIMSS) max winds for TC Freddy (2023). From WMO report, IWTC-10, 2023</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en-US"/>
              <a:t>Adjusted ASCAT Winds (KNMI)</a:t>
            </a:r>
            <a:endParaRPr/>
          </a:p>
        </p:txBody>
      </p:sp>
      <p:pic>
        <p:nvPicPr>
          <p:cNvPr id="562" name="Google Shape;562;p16"/>
          <p:cNvPicPr preferRelativeResize="0"/>
          <p:nvPr/>
        </p:nvPicPr>
        <p:blipFill rotWithShape="1">
          <a:blip r:embed="rId3">
            <a:alphaModFix/>
          </a:blip>
          <a:srcRect b="0" l="0" r="0" t="6552"/>
          <a:stretch/>
        </p:blipFill>
        <p:spPr>
          <a:xfrm>
            <a:off x="457200" y="1761951"/>
            <a:ext cx="5009872" cy="3244090"/>
          </a:xfrm>
          <a:prstGeom prst="rect">
            <a:avLst/>
          </a:prstGeom>
          <a:noFill/>
          <a:ln>
            <a:noFill/>
          </a:ln>
        </p:spPr>
      </p:pic>
      <p:sp>
        <p:nvSpPr>
          <p:cNvPr id="563" name="Google Shape;563;p16"/>
          <p:cNvSpPr txBox="1"/>
          <p:nvPr/>
        </p:nvSpPr>
        <p:spPr>
          <a:xfrm>
            <a:off x="0" y="5172916"/>
            <a:ext cx="5467072" cy="64633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ASCAT adjusted wind field over Hurricane Dorian</a:t>
            </a:r>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using SFMR winds as calibration reference</a:t>
            </a:r>
            <a:endParaRPr sz="1800">
              <a:solidFill>
                <a:schemeClr val="dk1"/>
              </a:solidFill>
              <a:latin typeface="Calibri"/>
              <a:ea typeface="Calibri"/>
              <a:cs typeface="Calibri"/>
              <a:sym typeface="Calibri"/>
            </a:endParaRPr>
          </a:p>
        </p:txBody>
      </p:sp>
      <p:sp>
        <p:nvSpPr>
          <p:cNvPr id="564" name="Google Shape;564;p16"/>
          <p:cNvSpPr txBox="1"/>
          <p:nvPr/>
        </p:nvSpPr>
        <p:spPr>
          <a:xfrm>
            <a:off x="6260841" y="1761951"/>
            <a:ext cx="263123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r:id="rId4"/>
              </a:rPr>
              <a:t>Link to poster</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pic>
        <p:nvPicPr>
          <p:cNvPr id="569" name="Google Shape;569;p17"/>
          <p:cNvPicPr preferRelativeResize="0"/>
          <p:nvPr/>
        </p:nvPicPr>
        <p:blipFill rotWithShape="1">
          <a:blip r:embed="rId3">
            <a:alphaModFix/>
          </a:blip>
          <a:srcRect b="0" l="0" r="0" t="0"/>
          <a:stretch/>
        </p:blipFill>
        <p:spPr>
          <a:xfrm>
            <a:off x="5235029" y="3014176"/>
            <a:ext cx="3908973" cy="3843824"/>
          </a:xfrm>
          <a:prstGeom prst="rect">
            <a:avLst/>
          </a:prstGeom>
          <a:noFill/>
          <a:ln>
            <a:noFill/>
          </a:ln>
        </p:spPr>
      </p:pic>
      <p:sp>
        <p:nvSpPr>
          <p:cNvPr id="570" name="Google Shape;570;p17"/>
          <p:cNvSpPr txBox="1"/>
          <p:nvPr>
            <p:ph type="title"/>
          </p:nvPr>
        </p:nvSpPr>
        <p:spPr>
          <a:xfrm>
            <a:off x="457200" y="0"/>
            <a:ext cx="8229600" cy="97544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2800"/>
              <a:buFont typeface="Calibri"/>
              <a:buNone/>
            </a:pPr>
            <a:r>
              <a:rPr lang="en-US" sz="2800"/>
              <a:t>ASCAT UHR (Resolution Enhancement) and </a:t>
            </a:r>
            <a:br>
              <a:rPr lang="en-US" sz="2800"/>
            </a:br>
            <a:r>
              <a:rPr lang="en-US" sz="2800"/>
              <a:t> TC GMF (NOAA)</a:t>
            </a:r>
            <a:endParaRPr/>
          </a:p>
        </p:txBody>
      </p:sp>
      <p:pic>
        <p:nvPicPr>
          <p:cNvPr id="571" name="Google Shape;571;p17"/>
          <p:cNvPicPr preferRelativeResize="0"/>
          <p:nvPr/>
        </p:nvPicPr>
        <p:blipFill rotWithShape="1">
          <a:blip r:embed="rId4">
            <a:alphaModFix/>
          </a:blip>
          <a:srcRect b="0" l="0" r="0" t="0"/>
          <a:stretch/>
        </p:blipFill>
        <p:spPr>
          <a:xfrm>
            <a:off x="2361487" y="975454"/>
            <a:ext cx="4442795" cy="4368749"/>
          </a:xfrm>
          <a:prstGeom prst="rect">
            <a:avLst/>
          </a:prstGeom>
          <a:noFill/>
          <a:ln>
            <a:noFill/>
          </a:ln>
        </p:spPr>
      </p:pic>
      <p:pic>
        <p:nvPicPr>
          <p:cNvPr id="572" name="Google Shape;572;p17"/>
          <p:cNvPicPr preferRelativeResize="0"/>
          <p:nvPr/>
        </p:nvPicPr>
        <p:blipFill rotWithShape="1">
          <a:blip r:embed="rId4">
            <a:alphaModFix/>
          </a:blip>
          <a:srcRect b="0" l="0" r="0" t="0"/>
          <a:stretch/>
        </p:blipFill>
        <p:spPr>
          <a:xfrm>
            <a:off x="6" y="2543567"/>
            <a:ext cx="4387571" cy="431444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grpSp>
        <p:nvGrpSpPr>
          <p:cNvPr id="578" name="Google Shape;578;p18"/>
          <p:cNvGrpSpPr/>
          <p:nvPr/>
        </p:nvGrpSpPr>
        <p:grpSpPr>
          <a:xfrm>
            <a:off x="-421005" y="86997"/>
            <a:ext cx="8728234" cy="715645"/>
            <a:chOff x="-368377" y="201934"/>
            <a:chExt cx="3072447" cy="474938"/>
          </a:xfrm>
        </p:grpSpPr>
        <p:sp>
          <p:nvSpPr>
            <p:cNvPr id="579" name="Google Shape;579;p18"/>
            <p:cNvSpPr/>
            <p:nvPr/>
          </p:nvSpPr>
          <p:spPr>
            <a:xfrm flipH="1">
              <a:off x="-368377" y="201934"/>
              <a:ext cx="3072447" cy="474589"/>
            </a:xfrm>
            <a:prstGeom prst="parallelogram">
              <a:avLst>
                <a:gd fmla="val 44471" name="adj"/>
              </a:avLst>
            </a:prstGeom>
            <a:gradFill>
              <a:gsLst>
                <a:gs pos="0">
                  <a:srgbClr val="28AAE4"/>
                </a:gs>
                <a:gs pos="3000">
                  <a:srgbClr val="28AAE4"/>
                </a:gs>
                <a:gs pos="84000">
                  <a:srgbClr val="1F71D6">
                    <a:alpha val="0"/>
                  </a:srgbClr>
                </a:gs>
                <a:gs pos="100000">
                  <a:srgbClr val="1F71D6">
                    <a:alpha val="0"/>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rgbClr val="FFFFFF"/>
                </a:solidFill>
                <a:latin typeface="Calibri"/>
                <a:ea typeface="Calibri"/>
                <a:cs typeface="Calibri"/>
                <a:sym typeface="Calibri"/>
              </a:endParaRPr>
            </a:p>
          </p:txBody>
        </p:sp>
        <p:sp>
          <p:nvSpPr>
            <p:cNvPr id="580" name="Google Shape;580;p18"/>
            <p:cNvSpPr/>
            <p:nvPr/>
          </p:nvSpPr>
          <p:spPr>
            <a:xfrm flipH="1">
              <a:off x="-351569" y="201934"/>
              <a:ext cx="2225339" cy="474938"/>
            </a:xfrm>
            <a:prstGeom prst="parallelogram">
              <a:avLst>
                <a:gd fmla="val 44471" name="adj"/>
              </a:avLst>
            </a:prstGeom>
            <a:gradFill>
              <a:gsLst>
                <a:gs pos="0">
                  <a:srgbClr val="FFFFFF">
                    <a:alpha val="0"/>
                  </a:srgbClr>
                </a:gs>
                <a:gs pos="1000">
                  <a:srgbClr val="FFFFFF">
                    <a:alpha val="21960"/>
                  </a:srgbClr>
                </a:gs>
                <a:gs pos="76130">
                  <a:srgbClr val="FFFFFF">
                    <a:alpha val="17647"/>
                  </a:srgbClr>
                </a:gs>
                <a:gs pos="100000">
                  <a:srgbClr val="FFFFFF">
                    <a:alpha val="0"/>
                  </a:srgbClr>
                </a:gs>
              </a:gsLst>
              <a:lin ang="126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rgbClr val="FFFFFF"/>
                </a:solidFill>
                <a:latin typeface="Calibri"/>
                <a:ea typeface="Calibri"/>
                <a:cs typeface="Calibri"/>
                <a:sym typeface="Calibri"/>
              </a:endParaRPr>
            </a:p>
          </p:txBody>
        </p:sp>
      </p:grpSp>
      <p:sp>
        <p:nvSpPr>
          <p:cNvPr id="581" name="Google Shape;581;p18"/>
          <p:cNvSpPr txBox="1"/>
          <p:nvPr/>
        </p:nvSpPr>
        <p:spPr>
          <a:xfrm>
            <a:off x="1" y="86583"/>
            <a:ext cx="840914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000000"/>
                </a:solidFill>
                <a:latin typeface="Microsoft Yahei"/>
                <a:ea typeface="Microsoft Yahei"/>
                <a:cs typeface="Microsoft Yahei"/>
                <a:sym typeface="Microsoft Yahei"/>
              </a:rPr>
              <a:t>Tropical Cyclone Resolution Enhancement for ASCAT Winds</a:t>
            </a:r>
            <a:endParaRPr/>
          </a:p>
        </p:txBody>
      </p:sp>
      <p:sp>
        <p:nvSpPr>
          <p:cNvPr id="582" name="Google Shape;582;p18"/>
          <p:cNvSpPr txBox="1"/>
          <p:nvPr/>
        </p:nvSpPr>
        <p:spPr>
          <a:xfrm>
            <a:off x="3586165" y="938542"/>
            <a:ext cx="1436846" cy="907937"/>
          </a:xfrm>
          <a:prstGeom prst="rect">
            <a:avLst/>
          </a:prstGeom>
          <a:noFill/>
          <a:ln>
            <a:noFill/>
          </a:ln>
        </p:spPr>
        <p:txBody>
          <a:bodyPr anchorCtr="0" anchor="t" bIns="60950" lIns="121900" spcFirstLastPara="1" rIns="121900" wrap="square" tIns="60950">
            <a:spAutoFit/>
          </a:bodyPr>
          <a:lstStyle/>
          <a:p>
            <a:pPr indent="0" lvl="0" marL="0" marR="0" rtl="0" algn="ctr">
              <a:lnSpc>
                <a:spcPct val="130000"/>
              </a:lnSpc>
              <a:spcBef>
                <a:spcPts val="0"/>
              </a:spcBef>
              <a:spcAft>
                <a:spcPts val="0"/>
              </a:spcAft>
              <a:buNone/>
            </a:pPr>
            <a:r>
              <a:rPr b="1" lang="en-US" sz="2000">
                <a:solidFill>
                  <a:srgbClr val="C00000"/>
                </a:solidFill>
                <a:latin typeface="Microsoft Yahei"/>
                <a:ea typeface="Microsoft Yahei"/>
                <a:cs typeface="Microsoft Yahei"/>
                <a:sym typeface="Microsoft Yahei"/>
              </a:rPr>
              <a:t>2DVAR SR</a:t>
            </a:r>
            <a:endParaRPr/>
          </a:p>
        </p:txBody>
      </p:sp>
      <p:sp>
        <p:nvSpPr>
          <p:cNvPr id="583" name="Google Shape;583;p18"/>
          <p:cNvSpPr/>
          <p:nvPr/>
        </p:nvSpPr>
        <p:spPr>
          <a:xfrm flipH="1">
            <a:off x="3078482" y="1027430"/>
            <a:ext cx="272415" cy="368300"/>
          </a:xfrm>
          <a:prstGeom prst="roundRect">
            <a:avLst>
              <a:gd fmla="val 5039" name="adj"/>
            </a:avLst>
          </a:prstGeom>
          <a:solidFill>
            <a:srgbClr val="C00000"/>
          </a:solidFill>
          <a:ln>
            <a:noFill/>
          </a:ln>
          <a:effectLst>
            <a:outerShdw blurRad="50800" rotWithShape="0" algn="t" dir="5400000" dist="38100">
              <a:srgbClr val="000000">
                <a:alpha val="40000"/>
              </a:srgbClr>
            </a:outerShdw>
          </a:effectLst>
        </p:spPr>
        <p:txBody>
          <a:bodyPr anchorCtr="0" anchor="ctr" bIns="60950" lIns="121900" spcFirstLastPara="1" rIns="121900" wrap="square" tIns="60950">
            <a:noAutofit/>
          </a:bodyPr>
          <a:lstStyle/>
          <a:p>
            <a:pPr indent="0" lvl="0" marL="0" marR="0" rtl="0" algn="ctr">
              <a:lnSpc>
                <a:spcPct val="130000"/>
              </a:lnSpc>
              <a:spcBef>
                <a:spcPts val="0"/>
              </a:spcBef>
              <a:spcAft>
                <a:spcPts val="0"/>
              </a:spcAft>
              <a:buNone/>
            </a:pPr>
            <a:r>
              <a:t/>
            </a:r>
            <a:endParaRPr sz="4800">
              <a:solidFill>
                <a:schemeClr val="lt1"/>
              </a:solidFill>
              <a:latin typeface="Microsoft Yahei"/>
              <a:ea typeface="Microsoft Yahei"/>
              <a:cs typeface="Microsoft Yahei"/>
              <a:sym typeface="Microsoft Yahei"/>
            </a:endParaRPr>
          </a:p>
        </p:txBody>
      </p:sp>
      <p:cxnSp>
        <p:nvCxnSpPr>
          <p:cNvPr id="584" name="Google Shape;584;p18"/>
          <p:cNvCxnSpPr/>
          <p:nvPr/>
        </p:nvCxnSpPr>
        <p:spPr>
          <a:xfrm>
            <a:off x="3419000" y="1492250"/>
            <a:ext cx="1727835" cy="0"/>
          </a:xfrm>
          <a:prstGeom prst="straightConnector1">
            <a:avLst/>
          </a:prstGeom>
          <a:noFill/>
          <a:ln cap="flat" cmpd="sng" w="9525">
            <a:solidFill>
              <a:srgbClr val="C00000"/>
            </a:solidFill>
            <a:prstDash val="solid"/>
            <a:round/>
            <a:headEnd len="med" w="med" type="diamond"/>
            <a:tailEnd len="med" w="med" type="diamond"/>
          </a:ln>
        </p:spPr>
      </p:cxnSp>
      <p:sp>
        <p:nvSpPr>
          <p:cNvPr id="585" name="Google Shape;585;p18"/>
          <p:cNvSpPr txBox="1"/>
          <p:nvPr/>
        </p:nvSpPr>
        <p:spPr>
          <a:xfrm>
            <a:off x="421964" y="915047"/>
            <a:ext cx="1914049" cy="907937"/>
          </a:xfrm>
          <a:prstGeom prst="rect">
            <a:avLst/>
          </a:prstGeom>
          <a:noFill/>
          <a:ln>
            <a:noFill/>
          </a:ln>
        </p:spPr>
        <p:txBody>
          <a:bodyPr anchorCtr="0" anchor="t" bIns="60950" lIns="121900" spcFirstLastPara="1" rIns="121900" wrap="square" tIns="60950">
            <a:spAutoFit/>
          </a:bodyPr>
          <a:lstStyle/>
          <a:p>
            <a:pPr indent="0" lvl="0" marL="0" marR="0" rtl="0" algn="ctr">
              <a:lnSpc>
                <a:spcPct val="130000"/>
              </a:lnSpc>
              <a:spcBef>
                <a:spcPts val="0"/>
              </a:spcBef>
              <a:spcAft>
                <a:spcPts val="0"/>
              </a:spcAft>
              <a:buNone/>
            </a:pPr>
            <a:r>
              <a:rPr b="1" lang="en-US" sz="2000">
                <a:solidFill>
                  <a:schemeClr val="dk2"/>
                </a:solidFill>
                <a:latin typeface="Microsoft Yahei"/>
                <a:ea typeface="Microsoft Yahei"/>
                <a:cs typeface="Microsoft Yahei"/>
                <a:sym typeface="Microsoft Yahei"/>
              </a:rPr>
              <a:t>ASCAT Winds</a:t>
            </a:r>
            <a:endParaRPr/>
          </a:p>
        </p:txBody>
      </p:sp>
      <p:pic>
        <p:nvPicPr>
          <p:cNvPr descr="fig_chap7_SR_type3" id="586" name="Google Shape;586;p18"/>
          <p:cNvPicPr preferRelativeResize="0"/>
          <p:nvPr/>
        </p:nvPicPr>
        <p:blipFill rotWithShape="1">
          <a:blip r:embed="rId3">
            <a:alphaModFix/>
          </a:blip>
          <a:srcRect b="58980" l="0" r="73253" t="21574"/>
          <a:stretch/>
        </p:blipFill>
        <p:spPr>
          <a:xfrm>
            <a:off x="115095" y="1528233"/>
            <a:ext cx="2452252" cy="2340000"/>
          </a:xfrm>
          <a:prstGeom prst="rect">
            <a:avLst/>
          </a:prstGeom>
          <a:noFill/>
          <a:ln>
            <a:noFill/>
          </a:ln>
        </p:spPr>
      </p:pic>
      <p:pic>
        <p:nvPicPr>
          <p:cNvPr descr="fig_chap7_SR_type3" id="587" name="Google Shape;587;p18"/>
          <p:cNvPicPr preferRelativeResize="0"/>
          <p:nvPr/>
        </p:nvPicPr>
        <p:blipFill rotWithShape="1">
          <a:blip r:embed="rId3">
            <a:alphaModFix/>
          </a:blip>
          <a:srcRect b="-46" l="0" r="73253" t="80937"/>
          <a:stretch/>
        </p:blipFill>
        <p:spPr>
          <a:xfrm>
            <a:off x="2822203" y="1521037"/>
            <a:ext cx="2495219" cy="2340000"/>
          </a:xfrm>
          <a:prstGeom prst="rect">
            <a:avLst/>
          </a:prstGeom>
          <a:noFill/>
          <a:ln>
            <a:noFill/>
          </a:ln>
        </p:spPr>
      </p:pic>
      <p:sp>
        <p:nvSpPr>
          <p:cNvPr id="588" name="Google Shape;588;p18"/>
          <p:cNvSpPr txBox="1"/>
          <p:nvPr/>
        </p:nvSpPr>
        <p:spPr>
          <a:xfrm>
            <a:off x="171616" y="1468967"/>
            <a:ext cx="473075" cy="3784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65">
                <a:solidFill>
                  <a:schemeClr val="dk1"/>
                </a:solidFill>
                <a:latin typeface="Times New Roman"/>
                <a:ea typeface="Times New Roman"/>
                <a:cs typeface="Times New Roman"/>
                <a:sym typeface="Times New Roman"/>
              </a:rPr>
              <a:t>(a)</a:t>
            </a:r>
            <a:endParaRPr/>
          </a:p>
        </p:txBody>
      </p:sp>
      <p:sp>
        <p:nvSpPr>
          <p:cNvPr id="589" name="Google Shape;589;p18"/>
          <p:cNvSpPr/>
          <p:nvPr/>
        </p:nvSpPr>
        <p:spPr>
          <a:xfrm flipH="1">
            <a:off x="265748" y="1003935"/>
            <a:ext cx="272415" cy="368300"/>
          </a:xfrm>
          <a:prstGeom prst="roundRect">
            <a:avLst>
              <a:gd fmla="val 5039" name="adj"/>
            </a:avLst>
          </a:prstGeom>
          <a:solidFill>
            <a:srgbClr val="4472C4"/>
          </a:solidFill>
          <a:ln>
            <a:noFill/>
          </a:ln>
          <a:effectLst>
            <a:outerShdw blurRad="50800" rotWithShape="0" algn="t" dir="5400000" dist="38100">
              <a:srgbClr val="000000">
                <a:alpha val="40000"/>
              </a:srgbClr>
            </a:outerShdw>
          </a:effectLst>
        </p:spPr>
        <p:txBody>
          <a:bodyPr anchorCtr="0" anchor="ctr" bIns="60950" lIns="121900" spcFirstLastPara="1" rIns="121900" wrap="square" tIns="60950">
            <a:noAutofit/>
          </a:bodyPr>
          <a:lstStyle/>
          <a:p>
            <a:pPr indent="0" lvl="0" marL="0" marR="0" rtl="0" algn="ctr">
              <a:lnSpc>
                <a:spcPct val="130000"/>
              </a:lnSpc>
              <a:spcBef>
                <a:spcPts val="0"/>
              </a:spcBef>
              <a:spcAft>
                <a:spcPts val="0"/>
              </a:spcAft>
              <a:buNone/>
            </a:pPr>
            <a:r>
              <a:t/>
            </a:r>
            <a:endParaRPr sz="4800">
              <a:solidFill>
                <a:schemeClr val="lt1"/>
              </a:solidFill>
              <a:latin typeface="Microsoft Yahei"/>
              <a:ea typeface="Microsoft Yahei"/>
              <a:cs typeface="Microsoft Yahei"/>
              <a:sym typeface="Microsoft Yahei"/>
            </a:endParaRPr>
          </a:p>
        </p:txBody>
      </p:sp>
      <p:cxnSp>
        <p:nvCxnSpPr>
          <p:cNvPr id="590" name="Google Shape;590;p18"/>
          <p:cNvCxnSpPr/>
          <p:nvPr/>
        </p:nvCxnSpPr>
        <p:spPr>
          <a:xfrm>
            <a:off x="538163" y="1497330"/>
            <a:ext cx="1727835" cy="0"/>
          </a:xfrm>
          <a:prstGeom prst="straightConnector1">
            <a:avLst/>
          </a:prstGeom>
          <a:noFill/>
          <a:ln cap="flat" cmpd="sng" w="9525">
            <a:solidFill>
              <a:srgbClr val="7F7F7F">
                <a:alpha val="32941"/>
              </a:srgbClr>
            </a:solidFill>
            <a:prstDash val="solid"/>
            <a:round/>
            <a:headEnd len="med" w="med" type="diamond"/>
            <a:tailEnd len="med" w="med" type="diamond"/>
          </a:ln>
        </p:spPr>
      </p:cxnSp>
      <p:grpSp>
        <p:nvGrpSpPr>
          <p:cNvPr id="591" name="Google Shape;591;p18"/>
          <p:cNvGrpSpPr/>
          <p:nvPr/>
        </p:nvGrpSpPr>
        <p:grpSpPr>
          <a:xfrm>
            <a:off x="2730662" y="3754768"/>
            <a:ext cx="2551430" cy="2941955"/>
            <a:chOff x="7557" y="5876"/>
            <a:chExt cx="5357" cy="4633"/>
          </a:xfrm>
        </p:grpSpPr>
        <p:sp>
          <p:nvSpPr>
            <p:cNvPr id="592" name="Google Shape;592;p18"/>
            <p:cNvSpPr txBox="1"/>
            <p:nvPr/>
          </p:nvSpPr>
          <p:spPr>
            <a:xfrm>
              <a:off x="8501" y="5876"/>
              <a:ext cx="4185" cy="820"/>
            </a:xfrm>
            <a:prstGeom prst="rect">
              <a:avLst/>
            </a:prstGeom>
            <a:noFill/>
            <a:ln>
              <a:noFill/>
            </a:ln>
          </p:spPr>
          <p:txBody>
            <a:bodyPr anchorCtr="0" anchor="t" bIns="60950" lIns="121900" spcFirstLastPara="1" rIns="121900" wrap="square" tIns="60950">
              <a:spAutoFit/>
            </a:bodyPr>
            <a:lstStyle/>
            <a:p>
              <a:pPr indent="0" lvl="0" marL="0" marR="0" rtl="0" algn="ctr">
                <a:lnSpc>
                  <a:spcPct val="130000"/>
                </a:lnSpc>
                <a:spcBef>
                  <a:spcPts val="0"/>
                </a:spcBef>
                <a:spcAft>
                  <a:spcPts val="0"/>
                </a:spcAft>
                <a:buNone/>
              </a:pPr>
              <a:r>
                <a:rPr b="1" lang="en-US" sz="2000">
                  <a:solidFill>
                    <a:srgbClr val="974806"/>
                  </a:solidFill>
                  <a:latin typeface="Microsoft Yahei"/>
                  <a:ea typeface="Microsoft Yahei"/>
                  <a:cs typeface="Microsoft Yahei"/>
                  <a:sym typeface="Microsoft Yahei"/>
                </a:rPr>
                <a:t>SAR Winds</a:t>
              </a:r>
              <a:endParaRPr/>
            </a:p>
          </p:txBody>
        </p:sp>
        <p:grpSp>
          <p:nvGrpSpPr>
            <p:cNvPr id="593" name="Google Shape;593;p18"/>
            <p:cNvGrpSpPr/>
            <p:nvPr/>
          </p:nvGrpSpPr>
          <p:grpSpPr>
            <a:xfrm>
              <a:off x="7557" y="6366"/>
              <a:ext cx="5357" cy="4143"/>
              <a:chOff x="14700" y="660"/>
              <a:chExt cx="4018" cy="3107"/>
            </a:xfrm>
          </p:grpSpPr>
          <p:pic>
            <p:nvPicPr>
              <p:cNvPr descr="fig_chap7_SR_type3" id="594" name="Google Shape;594;p18"/>
              <p:cNvPicPr preferRelativeResize="0"/>
              <p:nvPr/>
            </p:nvPicPr>
            <p:blipFill rotWithShape="1">
              <a:blip r:embed="rId3">
                <a:alphaModFix/>
              </a:blip>
              <a:srcRect b="78519" l="0" r="73652" t="2084"/>
              <a:stretch/>
            </p:blipFill>
            <p:spPr>
              <a:xfrm>
                <a:off x="14905" y="1003"/>
                <a:ext cx="3813" cy="2764"/>
              </a:xfrm>
              <a:prstGeom prst="rect">
                <a:avLst/>
              </a:prstGeom>
              <a:noFill/>
              <a:ln>
                <a:noFill/>
              </a:ln>
            </p:spPr>
          </p:pic>
          <p:sp>
            <p:nvSpPr>
              <p:cNvPr id="595" name="Google Shape;595;p18"/>
              <p:cNvSpPr/>
              <p:nvPr/>
            </p:nvSpPr>
            <p:spPr>
              <a:xfrm>
                <a:off x="14700" y="660"/>
                <a:ext cx="885" cy="63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400">
                  <a:solidFill>
                    <a:schemeClr val="dk1"/>
                  </a:solidFill>
                  <a:latin typeface="Microsoft Yahei"/>
                  <a:ea typeface="Microsoft Yahei"/>
                  <a:cs typeface="Microsoft Yahei"/>
                  <a:sym typeface="Microsoft Yahei"/>
                </a:endParaRPr>
              </a:p>
            </p:txBody>
          </p:sp>
        </p:grpSp>
        <p:cxnSp>
          <p:nvCxnSpPr>
            <p:cNvPr id="596" name="Google Shape;596;p18"/>
            <p:cNvCxnSpPr/>
            <p:nvPr/>
          </p:nvCxnSpPr>
          <p:spPr>
            <a:xfrm>
              <a:off x="9124" y="6696"/>
              <a:ext cx="2834" cy="0"/>
            </a:xfrm>
            <a:prstGeom prst="straightConnector1">
              <a:avLst/>
            </a:prstGeom>
            <a:noFill/>
            <a:ln cap="flat" cmpd="sng" w="9525">
              <a:solidFill>
                <a:srgbClr val="974806"/>
              </a:solidFill>
              <a:prstDash val="solid"/>
              <a:round/>
              <a:headEnd len="med" w="med" type="diamond"/>
              <a:tailEnd len="med" w="med" type="diamond"/>
            </a:ln>
          </p:spPr>
        </p:cxnSp>
        <p:sp>
          <p:nvSpPr>
            <p:cNvPr id="597" name="Google Shape;597;p18"/>
            <p:cNvSpPr/>
            <p:nvPr/>
          </p:nvSpPr>
          <p:spPr>
            <a:xfrm flipH="1">
              <a:off x="8102" y="6088"/>
              <a:ext cx="572" cy="580"/>
            </a:xfrm>
            <a:prstGeom prst="roundRect">
              <a:avLst>
                <a:gd fmla="val 5039" name="adj"/>
              </a:avLst>
            </a:prstGeom>
            <a:solidFill>
              <a:srgbClr val="974806"/>
            </a:solidFill>
            <a:ln>
              <a:noFill/>
            </a:ln>
            <a:effectLst>
              <a:outerShdw blurRad="50800" rotWithShape="0" algn="t" dir="5400000" dist="38100">
                <a:srgbClr val="000000">
                  <a:alpha val="40000"/>
                </a:srgbClr>
              </a:outerShdw>
            </a:effectLst>
          </p:spPr>
          <p:txBody>
            <a:bodyPr anchorCtr="0" anchor="ctr" bIns="60950" lIns="121900" spcFirstLastPara="1" rIns="121900" wrap="square" tIns="60950">
              <a:noAutofit/>
            </a:bodyPr>
            <a:lstStyle/>
            <a:p>
              <a:pPr indent="0" lvl="0" marL="0" marR="0" rtl="0" algn="ctr">
                <a:lnSpc>
                  <a:spcPct val="130000"/>
                </a:lnSpc>
                <a:spcBef>
                  <a:spcPts val="0"/>
                </a:spcBef>
                <a:spcAft>
                  <a:spcPts val="0"/>
                </a:spcAft>
                <a:buNone/>
              </a:pPr>
              <a:r>
                <a:t/>
              </a:r>
              <a:endParaRPr sz="4800">
                <a:solidFill>
                  <a:schemeClr val="lt1"/>
                </a:solidFill>
                <a:latin typeface="Microsoft Yahei"/>
                <a:ea typeface="Microsoft Yahei"/>
                <a:cs typeface="Microsoft Yahei"/>
                <a:sym typeface="Microsoft Yahei"/>
              </a:endParaRPr>
            </a:p>
          </p:txBody>
        </p:sp>
      </p:grpSp>
      <p:sp>
        <p:nvSpPr>
          <p:cNvPr id="598" name="Google Shape;598;p18"/>
          <p:cNvSpPr txBox="1"/>
          <p:nvPr/>
        </p:nvSpPr>
        <p:spPr>
          <a:xfrm>
            <a:off x="5317422" y="1223959"/>
            <a:ext cx="3826578" cy="4170372"/>
          </a:xfrm>
          <a:prstGeom prst="rect">
            <a:avLst/>
          </a:prstGeom>
          <a:noFill/>
          <a:ln>
            <a:noFill/>
          </a:ln>
        </p:spPr>
        <p:txBody>
          <a:bodyPr anchorCtr="0" anchor="ctr" bIns="45700" lIns="91425" spcFirstLastPara="1" rIns="91425" wrap="square" tIns="45700">
            <a:spAutoFit/>
          </a:bodyPr>
          <a:lstStyle/>
          <a:p>
            <a:pPr indent="457200" lvl="0" marL="0" marR="0" rtl="0" algn="just">
              <a:lnSpc>
                <a:spcPct val="100000"/>
              </a:lnSpc>
              <a:spcBef>
                <a:spcPts val="0"/>
              </a:spcBef>
              <a:spcAft>
                <a:spcPts val="0"/>
              </a:spcAft>
              <a:buClr>
                <a:schemeClr val="dk1"/>
              </a:buClr>
              <a:buSzPts val="2000"/>
              <a:buFont typeface="Noto Sans Symbols"/>
              <a:buNone/>
            </a:pPr>
            <a:r>
              <a:rPr lang="en-US" sz="2000">
                <a:solidFill>
                  <a:schemeClr val="dk1"/>
                </a:solidFill>
                <a:latin typeface="Times New Roman"/>
                <a:ea typeface="Times New Roman"/>
                <a:cs typeface="Times New Roman"/>
                <a:sym typeface="Times New Roman"/>
              </a:rPr>
              <a:t>A novel method for generating </a:t>
            </a:r>
            <a:r>
              <a:rPr b="1" lang="en-US" sz="2000">
                <a:solidFill>
                  <a:srgbClr val="C00000"/>
                </a:solidFill>
                <a:latin typeface="Times New Roman"/>
                <a:ea typeface="Times New Roman"/>
                <a:cs typeface="Times New Roman"/>
                <a:sym typeface="Times New Roman"/>
              </a:rPr>
              <a:t>Super-Resolution (SR) winds</a:t>
            </a:r>
            <a:r>
              <a:rPr lang="en-US" sz="2000">
                <a:solidFill>
                  <a:schemeClr val="dk1"/>
                </a:solidFill>
                <a:latin typeface="Times New Roman"/>
                <a:ea typeface="Times New Roman"/>
                <a:cs typeface="Times New Roman"/>
                <a:sym typeface="Times New Roman"/>
              </a:rPr>
              <a:t> from low-resolution wind scatterometers is proposed by “learning” the specific TC spatial details from </a:t>
            </a:r>
            <a:r>
              <a:rPr b="1" lang="en-US" sz="2000">
                <a:solidFill>
                  <a:srgbClr val="974806"/>
                </a:solidFill>
                <a:latin typeface="Times New Roman"/>
                <a:ea typeface="Times New Roman"/>
                <a:cs typeface="Times New Roman"/>
                <a:sym typeface="Times New Roman"/>
              </a:rPr>
              <a:t>SAR</a:t>
            </a:r>
            <a:r>
              <a:rPr lang="en-US" sz="2000">
                <a:solidFill>
                  <a:schemeClr val="dk1"/>
                </a:solidFill>
                <a:latin typeface="Times New Roman"/>
                <a:ea typeface="Times New Roman"/>
                <a:cs typeface="Times New Roman"/>
                <a:sym typeface="Times New Roman"/>
              </a:rPr>
              <a:t> winds at high spatial resolution for different classes of TCs. </a:t>
            </a:r>
            <a:endParaRPr/>
          </a:p>
          <a:p>
            <a:pPr indent="457200" lvl="0" marL="0" marR="0" rtl="0" algn="just">
              <a:lnSpc>
                <a:spcPct val="100000"/>
              </a:lnSpc>
              <a:spcBef>
                <a:spcPts val="600"/>
              </a:spcBef>
              <a:spcAft>
                <a:spcPts val="0"/>
              </a:spcAft>
              <a:buClr>
                <a:schemeClr val="dk1"/>
              </a:buClr>
              <a:buSzPts val="2000"/>
              <a:buFont typeface="Noto Sans Symbols"/>
              <a:buNone/>
            </a:pPr>
            <a:r>
              <a:t/>
            </a:r>
            <a:endParaRPr sz="2000">
              <a:solidFill>
                <a:schemeClr val="dk1"/>
              </a:solidFill>
              <a:latin typeface="Times New Roman"/>
              <a:ea typeface="Times New Roman"/>
              <a:cs typeface="Times New Roman"/>
              <a:sym typeface="Times New Roman"/>
            </a:endParaRPr>
          </a:p>
          <a:p>
            <a:pPr indent="457200" lvl="0" marL="0" marR="0" rtl="0" algn="just">
              <a:lnSpc>
                <a:spcPct val="100000"/>
              </a:lnSpc>
              <a:spcBef>
                <a:spcPts val="0"/>
              </a:spcBef>
              <a:spcAft>
                <a:spcPts val="0"/>
              </a:spcAft>
              <a:buClr>
                <a:schemeClr val="dk1"/>
              </a:buClr>
              <a:buSzPts val="2000"/>
              <a:buFont typeface="Noto Sans Symbols"/>
              <a:buNone/>
            </a:pPr>
            <a:r>
              <a:rPr lang="en-US" sz="2000">
                <a:solidFill>
                  <a:schemeClr val="dk1"/>
                </a:solidFill>
                <a:latin typeface="Times New Roman"/>
                <a:ea typeface="Times New Roman"/>
                <a:cs typeface="Times New Roman"/>
                <a:sym typeface="Times New Roman"/>
              </a:rPr>
              <a:t>The resulting empirical spatial structure functions are used for the assimilation of </a:t>
            </a:r>
            <a:r>
              <a:rPr b="1" lang="en-US" sz="2000">
                <a:solidFill>
                  <a:schemeClr val="dk2"/>
                </a:solidFill>
                <a:latin typeface="Times New Roman"/>
                <a:ea typeface="Times New Roman"/>
                <a:cs typeface="Times New Roman"/>
                <a:sym typeface="Times New Roman"/>
              </a:rPr>
              <a:t>ASCAT winds</a:t>
            </a:r>
            <a:r>
              <a:rPr lang="en-US" sz="2000">
                <a:solidFill>
                  <a:schemeClr val="dk1"/>
                </a:solidFill>
                <a:latin typeface="Times New Roman"/>
                <a:ea typeface="Times New Roman"/>
                <a:cs typeface="Times New Roman"/>
                <a:sym typeface="Times New Roman"/>
              </a:rPr>
              <a:t> and </a:t>
            </a:r>
            <a:r>
              <a:rPr b="1" lang="en-US" sz="2000">
                <a:solidFill>
                  <a:schemeClr val="dk2"/>
                </a:solidFill>
                <a:latin typeface="Times New Roman"/>
                <a:ea typeface="Times New Roman"/>
                <a:cs typeface="Times New Roman"/>
                <a:sym typeface="Times New Roman"/>
              </a:rPr>
              <a:t>ECMWF forecasts</a:t>
            </a:r>
            <a:r>
              <a:rPr lang="en-US" sz="2000">
                <a:solidFill>
                  <a:schemeClr val="dk1"/>
                </a:solidFill>
                <a:latin typeface="Times New Roman"/>
                <a:ea typeface="Times New Roman"/>
                <a:cs typeface="Times New Roman"/>
                <a:sym typeface="Times New Roman"/>
              </a:rPr>
              <a:t>.</a:t>
            </a:r>
            <a:endParaRPr/>
          </a:p>
        </p:txBody>
      </p:sp>
      <p:pic>
        <p:nvPicPr>
          <p:cNvPr descr="fig_chap7_SR_type3" id="599" name="Google Shape;599;p18"/>
          <p:cNvPicPr preferRelativeResize="0"/>
          <p:nvPr/>
        </p:nvPicPr>
        <p:blipFill rotWithShape="1">
          <a:blip r:embed="rId3">
            <a:alphaModFix/>
          </a:blip>
          <a:srcRect b="39073" l="0" r="73253" t="41065"/>
          <a:stretch/>
        </p:blipFill>
        <p:spPr>
          <a:xfrm>
            <a:off x="166554" y="4251988"/>
            <a:ext cx="2400979" cy="2340000"/>
          </a:xfrm>
          <a:prstGeom prst="rect">
            <a:avLst/>
          </a:prstGeom>
          <a:noFill/>
          <a:ln>
            <a:noFill/>
          </a:ln>
        </p:spPr>
      </p:pic>
      <p:sp>
        <p:nvSpPr>
          <p:cNvPr id="600" name="Google Shape;600;p18"/>
          <p:cNvSpPr txBox="1"/>
          <p:nvPr/>
        </p:nvSpPr>
        <p:spPr>
          <a:xfrm>
            <a:off x="171297" y="4251748"/>
            <a:ext cx="521335" cy="3784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65">
                <a:solidFill>
                  <a:schemeClr val="dk1"/>
                </a:solidFill>
                <a:latin typeface="Times New Roman"/>
                <a:ea typeface="Times New Roman"/>
                <a:cs typeface="Times New Roman"/>
                <a:sym typeface="Times New Roman"/>
              </a:rPr>
              <a:t>(b)</a:t>
            </a:r>
            <a:endParaRPr/>
          </a:p>
        </p:txBody>
      </p:sp>
      <p:sp>
        <p:nvSpPr>
          <p:cNvPr id="601" name="Google Shape;601;p18"/>
          <p:cNvSpPr txBox="1"/>
          <p:nvPr/>
        </p:nvSpPr>
        <p:spPr>
          <a:xfrm>
            <a:off x="472446" y="3781435"/>
            <a:ext cx="2050733" cy="907937"/>
          </a:xfrm>
          <a:prstGeom prst="rect">
            <a:avLst/>
          </a:prstGeom>
          <a:noFill/>
          <a:ln>
            <a:noFill/>
          </a:ln>
        </p:spPr>
        <p:txBody>
          <a:bodyPr anchorCtr="0" anchor="t" bIns="60950" lIns="121900" spcFirstLastPara="1" rIns="121900" wrap="square" tIns="60950">
            <a:spAutoFit/>
          </a:bodyPr>
          <a:lstStyle/>
          <a:p>
            <a:pPr indent="0" lvl="0" marL="0" marR="0" rtl="0" algn="ctr">
              <a:lnSpc>
                <a:spcPct val="130000"/>
              </a:lnSpc>
              <a:spcBef>
                <a:spcPts val="0"/>
              </a:spcBef>
              <a:spcAft>
                <a:spcPts val="0"/>
              </a:spcAft>
              <a:buNone/>
            </a:pPr>
            <a:r>
              <a:rPr b="1" lang="en-US" sz="2000">
                <a:solidFill>
                  <a:schemeClr val="dk2"/>
                </a:solidFill>
                <a:latin typeface="Microsoft Yahei"/>
                <a:ea typeface="Microsoft Yahei"/>
                <a:cs typeface="Microsoft Yahei"/>
                <a:sym typeface="Microsoft Yahei"/>
              </a:rPr>
              <a:t>ECMWF Forecasts</a:t>
            </a:r>
            <a:endParaRPr/>
          </a:p>
        </p:txBody>
      </p:sp>
      <p:sp>
        <p:nvSpPr>
          <p:cNvPr id="602" name="Google Shape;602;p18"/>
          <p:cNvSpPr/>
          <p:nvPr/>
        </p:nvSpPr>
        <p:spPr>
          <a:xfrm flipH="1">
            <a:off x="265748" y="3862070"/>
            <a:ext cx="272415" cy="368300"/>
          </a:xfrm>
          <a:prstGeom prst="roundRect">
            <a:avLst>
              <a:gd fmla="val 5039" name="adj"/>
            </a:avLst>
          </a:prstGeom>
          <a:solidFill>
            <a:srgbClr val="4472C4"/>
          </a:solidFill>
          <a:ln>
            <a:noFill/>
          </a:ln>
          <a:effectLst>
            <a:outerShdw blurRad="50800" rotWithShape="0" algn="t" dir="5400000" dist="38100">
              <a:srgbClr val="000000">
                <a:alpha val="40000"/>
              </a:srgbClr>
            </a:outerShdw>
          </a:effectLst>
        </p:spPr>
        <p:txBody>
          <a:bodyPr anchorCtr="0" anchor="ctr" bIns="60950" lIns="121900" spcFirstLastPara="1" rIns="121900" wrap="square" tIns="60950">
            <a:noAutofit/>
          </a:bodyPr>
          <a:lstStyle/>
          <a:p>
            <a:pPr indent="0" lvl="0" marL="0" marR="0" rtl="0" algn="ctr">
              <a:lnSpc>
                <a:spcPct val="130000"/>
              </a:lnSpc>
              <a:spcBef>
                <a:spcPts val="0"/>
              </a:spcBef>
              <a:spcAft>
                <a:spcPts val="0"/>
              </a:spcAft>
              <a:buNone/>
            </a:pPr>
            <a:r>
              <a:t/>
            </a:r>
            <a:endParaRPr sz="4800">
              <a:solidFill>
                <a:schemeClr val="lt1"/>
              </a:solidFill>
              <a:latin typeface="Microsoft Yahei"/>
              <a:ea typeface="Microsoft Yahei"/>
              <a:cs typeface="Microsoft Yahei"/>
              <a:sym typeface="Microsoft Yahei"/>
            </a:endParaRPr>
          </a:p>
        </p:txBody>
      </p:sp>
      <p:cxnSp>
        <p:nvCxnSpPr>
          <p:cNvPr id="603" name="Google Shape;603;p18"/>
          <p:cNvCxnSpPr/>
          <p:nvPr/>
        </p:nvCxnSpPr>
        <p:spPr>
          <a:xfrm>
            <a:off x="608648" y="4302125"/>
            <a:ext cx="1727835" cy="0"/>
          </a:xfrm>
          <a:prstGeom prst="straightConnector1">
            <a:avLst/>
          </a:prstGeom>
          <a:noFill/>
          <a:ln cap="flat" cmpd="sng" w="9525">
            <a:solidFill>
              <a:srgbClr val="7F7F7F">
                <a:alpha val="32941"/>
              </a:srgbClr>
            </a:solidFill>
            <a:prstDash val="solid"/>
            <a:round/>
            <a:headEnd len="med" w="med" type="diamond"/>
            <a:tailEnd len="med" w="med" type="diamond"/>
          </a:ln>
        </p:spPr>
      </p:cxnSp>
      <p:sp>
        <p:nvSpPr>
          <p:cNvPr id="604" name="Google Shape;604;p18"/>
          <p:cNvSpPr/>
          <p:nvPr/>
        </p:nvSpPr>
        <p:spPr>
          <a:xfrm>
            <a:off x="0" y="915035"/>
            <a:ext cx="2708434" cy="5758180"/>
          </a:xfrm>
          <a:prstGeom prst="roundRect">
            <a:avLst>
              <a:gd fmla="val 16667" name="adj"/>
            </a:avLst>
          </a:prstGeom>
          <a:solidFill>
            <a:srgbClr val="0070C0">
              <a:alpha val="6666"/>
            </a:srgbClr>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400">
              <a:solidFill>
                <a:schemeClr val="dk1"/>
              </a:solidFill>
              <a:latin typeface="Microsoft Yahei"/>
              <a:ea typeface="Microsoft Yahei"/>
              <a:cs typeface="Microsoft Yahei"/>
              <a:sym typeface="Microsoft Yahei"/>
            </a:endParaRPr>
          </a:p>
        </p:txBody>
      </p:sp>
      <p:sp>
        <p:nvSpPr>
          <p:cNvPr id="605" name="Google Shape;605;p18"/>
          <p:cNvSpPr txBox="1"/>
          <p:nvPr/>
        </p:nvSpPr>
        <p:spPr>
          <a:xfrm>
            <a:off x="1170880" y="427475"/>
            <a:ext cx="599378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rgbClr val="000000"/>
                </a:solidFill>
                <a:latin typeface="Calibri"/>
                <a:ea typeface="Calibri"/>
                <a:cs typeface="Calibri"/>
                <a:sym typeface="Calibri"/>
              </a:rPr>
              <a:t>Weicheng Ni, Ad Stoffelen, Kaijun Ren, Jur Vogelgang, Yanlai Zhao, Wuxin Wang </a:t>
            </a:r>
            <a:endParaRPr sz="1800">
              <a:solidFill>
                <a:srgbClr val="000000"/>
              </a:solidFill>
              <a:latin typeface="Calibri"/>
              <a:ea typeface="Calibri"/>
              <a:cs typeface="Calibri"/>
              <a:sym typeface="Calibri"/>
            </a:endParaRPr>
          </a:p>
          <a:p>
            <a:pPr indent="0" lvl="0" marL="0" marR="0" rtl="0" algn="ctr">
              <a:spcBef>
                <a:spcPts val="0"/>
              </a:spcBef>
              <a:spcAft>
                <a:spcPts val="0"/>
              </a:spcAft>
              <a:buNone/>
            </a:pPr>
            <a:r>
              <a:rPr lang="en-US" sz="1200">
                <a:solidFill>
                  <a:srgbClr val="000000"/>
                </a:solidFill>
                <a:latin typeface="Calibri"/>
                <a:ea typeface="Calibri"/>
                <a:cs typeface="Calibri"/>
                <a:sym typeface="Calibri"/>
              </a:rPr>
              <a:t>National University of Defense Technology, KNMI</a:t>
            </a:r>
            <a:endParaRPr/>
          </a:p>
        </p:txBody>
      </p:sp>
      <p:sp>
        <p:nvSpPr>
          <p:cNvPr id="606" name="Google Shape;606;p18"/>
          <p:cNvSpPr txBox="1"/>
          <p:nvPr/>
        </p:nvSpPr>
        <p:spPr>
          <a:xfrm>
            <a:off x="5317422" y="5431189"/>
            <a:ext cx="3765708" cy="1477328"/>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Poster: Tropical Cyclone Resolution Enhancement for ASCAT Winds</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Weicheng Ni, Ad Stoffelen, Kaijun Ren, Jur Vogelzang, Yanlai Zhao and Wuxin Wang</a:t>
            </a:r>
            <a:endParaRPr/>
          </a:p>
        </p:txBody>
      </p:sp>
      <p:sp>
        <p:nvSpPr>
          <p:cNvPr id="607" name="Google Shape;607;p18"/>
          <p:cNvSpPr txBox="1"/>
          <p:nvPr/>
        </p:nvSpPr>
        <p:spPr>
          <a:xfrm>
            <a:off x="6911311" y="773619"/>
            <a:ext cx="200399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r:id="rId4"/>
              </a:rPr>
              <a:t>Link to poster</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grpSp>
        <p:nvGrpSpPr>
          <p:cNvPr id="613" name="Google Shape;613;p19"/>
          <p:cNvGrpSpPr/>
          <p:nvPr/>
        </p:nvGrpSpPr>
        <p:grpSpPr>
          <a:xfrm>
            <a:off x="-421005" y="86997"/>
            <a:ext cx="8728234" cy="715645"/>
            <a:chOff x="-368377" y="201934"/>
            <a:chExt cx="3072447" cy="474938"/>
          </a:xfrm>
        </p:grpSpPr>
        <p:sp>
          <p:nvSpPr>
            <p:cNvPr id="614" name="Google Shape;614;p19"/>
            <p:cNvSpPr/>
            <p:nvPr/>
          </p:nvSpPr>
          <p:spPr>
            <a:xfrm flipH="1">
              <a:off x="-368377" y="201934"/>
              <a:ext cx="3072447" cy="474589"/>
            </a:xfrm>
            <a:prstGeom prst="parallelogram">
              <a:avLst>
                <a:gd fmla="val 44471" name="adj"/>
              </a:avLst>
            </a:prstGeom>
            <a:gradFill>
              <a:gsLst>
                <a:gs pos="0">
                  <a:srgbClr val="28AAE4"/>
                </a:gs>
                <a:gs pos="3000">
                  <a:srgbClr val="28AAE4"/>
                </a:gs>
                <a:gs pos="84000">
                  <a:srgbClr val="1F71D6">
                    <a:alpha val="0"/>
                  </a:srgbClr>
                </a:gs>
                <a:gs pos="100000">
                  <a:srgbClr val="1F71D6">
                    <a:alpha val="0"/>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rgbClr val="FFFFFF"/>
                </a:solidFill>
                <a:latin typeface="Calibri"/>
                <a:ea typeface="Calibri"/>
                <a:cs typeface="Calibri"/>
                <a:sym typeface="Calibri"/>
              </a:endParaRPr>
            </a:p>
          </p:txBody>
        </p:sp>
        <p:sp>
          <p:nvSpPr>
            <p:cNvPr id="615" name="Google Shape;615;p19"/>
            <p:cNvSpPr/>
            <p:nvPr/>
          </p:nvSpPr>
          <p:spPr>
            <a:xfrm flipH="1">
              <a:off x="-351569" y="201934"/>
              <a:ext cx="2225339" cy="474938"/>
            </a:xfrm>
            <a:prstGeom prst="parallelogram">
              <a:avLst>
                <a:gd fmla="val 44471" name="adj"/>
              </a:avLst>
            </a:prstGeom>
            <a:gradFill>
              <a:gsLst>
                <a:gs pos="0">
                  <a:srgbClr val="FFFFFF">
                    <a:alpha val="0"/>
                  </a:srgbClr>
                </a:gs>
                <a:gs pos="1000">
                  <a:srgbClr val="FFFFFF">
                    <a:alpha val="21960"/>
                  </a:srgbClr>
                </a:gs>
                <a:gs pos="76130">
                  <a:srgbClr val="FFFFFF">
                    <a:alpha val="17647"/>
                  </a:srgbClr>
                </a:gs>
                <a:gs pos="100000">
                  <a:srgbClr val="FFFFFF">
                    <a:alpha val="0"/>
                  </a:srgbClr>
                </a:gs>
              </a:gsLst>
              <a:lin ang="126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rgbClr val="FFFFFF"/>
                </a:solidFill>
                <a:latin typeface="Calibri"/>
                <a:ea typeface="Calibri"/>
                <a:cs typeface="Calibri"/>
                <a:sym typeface="Calibri"/>
              </a:endParaRPr>
            </a:p>
          </p:txBody>
        </p:sp>
      </p:grpSp>
      <p:sp>
        <p:nvSpPr>
          <p:cNvPr id="616" name="Google Shape;616;p19"/>
          <p:cNvSpPr txBox="1"/>
          <p:nvPr/>
        </p:nvSpPr>
        <p:spPr>
          <a:xfrm>
            <a:off x="5" y="184150"/>
            <a:ext cx="8921591"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Microsoft Yahei"/>
                <a:ea typeface="Microsoft Yahei"/>
                <a:cs typeface="Microsoft Yahei"/>
                <a:sym typeface="Microsoft Yahei"/>
              </a:rPr>
              <a:t>Tropical Cyclone Resolution Enhancement for ASCAT Winds</a:t>
            </a:r>
            <a:endParaRPr/>
          </a:p>
        </p:txBody>
      </p:sp>
      <p:pic>
        <p:nvPicPr>
          <p:cNvPr descr="fig_chap7_SR_morphology" id="617" name="Google Shape;617;p19"/>
          <p:cNvPicPr preferRelativeResize="0"/>
          <p:nvPr/>
        </p:nvPicPr>
        <p:blipFill rotWithShape="1">
          <a:blip r:embed="rId3">
            <a:alphaModFix/>
          </a:blip>
          <a:srcRect b="0" l="0" r="0" t="0"/>
          <a:stretch/>
        </p:blipFill>
        <p:spPr>
          <a:xfrm>
            <a:off x="399101" y="985291"/>
            <a:ext cx="3079947" cy="2689750"/>
          </a:xfrm>
          <a:prstGeom prst="rect">
            <a:avLst/>
          </a:prstGeom>
          <a:noFill/>
          <a:ln>
            <a:noFill/>
          </a:ln>
        </p:spPr>
      </p:pic>
      <p:pic>
        <p:nvPicPr>
          <p:cNvPr descr="fig_chap7_svar_validate" id="618" name="Google Shape;618;p19"/>
          <p:cNvPicPr preferRelativeResize="0"/>
          <p:nvPr/>
        </p:nvPicPr>
        <p:blipFill rotWithShape="1">
          <a:blip r:embed="rId4">
            <a:alphaModFix/>
          </a:blip>
          <a:srcRect b="0" l="0" r="0" t="0"/>
          <a:stretch/>
        </p:blipFill>
        <p:spPr>
          <a:xfrm>
            <a:off x="100206" y="4312474"/>
            <a:ext cx="3495199" cy="1874752"/>
          </a:xfrm>
          <a:prstGeom prst="rect">
            <a:avLst/>
          </a:prstGeom>
          <a:noFill/>
          <a:ln>
            <a:noFill/>
          </a:ln>
        </p:spPr>
      </p:pic>
      <p:graphicFrame>
        <p:nvGraphicFramePr>
          <p:cNvPr id="619" name="Google Shape;619;p19"/>
          <p:cNvGraphicFramePr/>
          <p:nvPr/>
        </p:nvGraphicFramePr>
        <p:xfrm>
          <a:off x="3626313" y="3239202"/>
          <a:ext cx="3000000" cy="3000000"/>
        </p:xfrm>
        <a:graphic>
          <a:graphicData uri="http://schemas.openxmlformats.org/drawingml/2006/table">
            <a:tbl>
              <a:tblPr bandRow="1" firstRow="1">
                <a:noFill/>
                <a:tableStyleId>{02ABCEBB-3335-425E-854A-9CFECB34C568}</a:tableStyleId>
              </a:tblPr>
              <a:tblGrid>
                <a:gridCol w="930775"/>
                <a:gridCol w="971150"/>
                <a:gridCol w="564050"/>
                <a:gridCol w="709600"/>
                <a:gridCol w="767600"/>
                <a:gridCol w="611225"/>
                <a:gridCol w="888150"/>
              </a:tblGrid>
              <a:tr h="1153750">
                <a:tc>
                  <a:txBody>
                    <a:bodyPr/>
                    <a:lstStyle/>
                    <a:p>
                      <a:pPr indent="0" lvl="0" marL="0" marR="0" rtl="0" algn="ctr">
                        <a:spcBef>
                          <a:spcPts val="0"/>
                        </a:spcBef>
                        <a:spcAft>
                          <a:spcPts val="0"/>
                        </a:spcAft>
                        <a:buClr>
                          <a:schemeClr val="dk1"/>
                        </a:buClr>
                        <a:buSzPts val="1200"/>
                        <a:buFont typeface="Times New Roman"/>
                        <a:buNone/>
                      </a:pPr>
                      <a:r>
                        <a:rPr lang="en-US" sz="1200" u="none" cap="none" strike="noStrike">
                          <a:latin typeface="Times New Roman"/>
                          <a:ea typeface="Times New Roman"/>
                          <a:cs typeface="Times New Roman"/>
                          <a:sym typeface="Times New Roman"/>
                        </a:rPr>
                        <a:t>TC Category</a:t>
                      </a:r>
                      <a:endParaRPr/>
                    </a:p>
                  </a:txBody>
                  <a:tcPr marT="45725" marB="45725"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004184"/>
                    </a:solidFill>
                  </a:tcPr>
                </a:tc>
                <a:tc>
                  <a:txBody>
                    <a:bodyPr/>
                    <a:lstStyle/>
                    <a:p>
                      <a:pPr indent="0" lvl="0" marL="0" marR="0" rtl="0" algn="ctr">
                        <a:spcBef>
                          <a:spcPts val="0"/>
                        </a:spcBef>
                        <a:spcAft>
                          <a:spcPts val="0"/>
                        </a:spcAft>
                        <a:buClr>
                          <a:schemeClr val="dk1"/>
                        </a:buClr>
                        <a:buSzPts val="1200"/>
                        <a:buFont typeface="Times New Roman"/>
                        <a:buNone/>
                      </a:pPr>
                      <a:r>
                        <a:rPr lang="en-US" sz="1200" u="none" cap="none" strike="noStrike">
                          <a:latin typeface="Times New Roman"/>
                          <a:ea typeface="Times New Roman"/>
                          <a:cs typeface="Times New Roman"/>
                          <a:sym typeface="Times New Roman"/>
                        </a:rPr>
                        <a:t>SR Method</a:t>
                      </a:r>
                      <a:endParaRPr/>
                    </a:p>
                  </a:txBody>
                  <a:tcPr marT="45725" marB="45725"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004184"/>
                    </a:solidFill>
                  </a:tcPr>
                </a:tc>
                <a:tc>
                  <a:txBody>
                    <a:bodyPr/>
                    <a:lstStyle/>
                    <a:p>
                      <a:pPr indent="0" lvl="0" marL="0" marR="0" rtl="0" algn="ctr">
                        <a:spcBef>
                          <a:spcPts val="0"/>
                        </a:spcBef>
                        <a:spcAft>
                          <a:spcPts val="0"/>
                        </a:spcAft>
                        <a:buClr>
                          <a:schemeClr val="dk1"/>
                        </a:buClr>
                        <a:buSzPts val="1200"/>
                        <a:buFont typeface="Times New Roman"/>
                        <a:buNone/>
                      </a:pPr>
                      <a:r>
                        <a:rPr lang="en-US" sz="1200" u="none" cap="none" strike="noStrike">
                          <a:latin typeface="Times New Roman"/>
                          <a:ea typeface="Times New Roman"/>
                          <a:cs typeface="Times New Roman"/>
                          <a:sym typeface="Times New Roman"/>
                        </a:rPr>
                        <a:t>SAR</a:t>
                      </a:r>
                      <a:endParaRPr/>
                    </a:p>
                    <a:p>
                      <a:pPr indent="0" lvl="0" marL="0" marR="0" rtl="0" algn="ctr">
                        <a:spcBef>
                          <a:spcPts val="0"/>
                        </a:spcBef>
                        <a:spcAft>
                          <a:spcPts val="0"/>
                        </a:spcAft>
                        <a:buClr>
                          <a:schemeClr val="dk1"/>
                        </a:buClr>
                        <a:buSzPts val="1200"/>
                        <a:buFont typeface="Times New Roman"/>
                        <a:buNone/>
                      </a:pPr>
                      <a:r>
                        <a:rPr lang="en-US" sz="1200" u="none" cap="none" strike="noStrike">
                          <a:latin typeface="Times New Roman"/>
                          <a:ea typeface="Times New Roman"/>
                          <a:cs typeface="Times New Roman"/>
                          <a:sym typeface="Times New Roman"/>
                        </a:rPr>
                        <a:t>(m/s)</a:t>
                      </a:r>
                      <a:endParaRPr/>
                    </a:p>
                  </a:txBody>
                  <a:tcPr marT="45725" marB="45725"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004184"/>
                    </a:solidFill>
                  </a:tcPr>
                </a:tc>
                <a:tc>
                  <a:txBody>
                    <a:bodyPr/>
                    <a:lstStyle/>
                    <a:p>
                      <a:pPr indent="0" lvl="0" marL="0" marR="0" rtl="0" algn="ctr">
                        <a:spcBef>
                          <a:spcPts val="0"/>
                        </a:spcBef>
                        <a:spcAft>
                          <a:spcPts val="0"/>
                        </a:spcAft>
                        <a:buClr>
                          <a:schemeClr val="dk1"/>
                        </a:buClr>
                        <a:buSzPts val="1200"/>
                        <a:buFont typeface="Times New Roman"/>
                        <a:buNone/>
                      </a:pPr>
                      <a:r>
                        <a:rPr lang="en-US" sz="1200" u="none" cap="none" strike="noStrike">
                          <a:latin typeface="Times New Roman"/>
                          <a:ea typeface="Times New Roman"/>
                          <a:cs typeface="Times New Roman"/>
                          <a:sym typeface="Times New Roman"/>
                        </a:rPr>
                        <a:t>ASCAT</a:t>
                      </a:r>
                      <a:endParaRPr/>
                    </a:p>
                    <a:p>
                      <a:pPr indent="0" lvl="0" marL="0" marR="0" rtl="0" algn="ctr">
                        <a:spcBef>
                          <a:spcPts val="0"/>
                        </a:spcBef>
                        <a:spcAft>
                          <a:spcPts val="0"/>
                        </a:spcAft>
                        <a:buClr>
                          <a:schemeClr val="dk1"/>
                        </a:buClr>
                        <a:buSzPts val="1200"/>
                        <a:buFont typeface="Times New Roman"/>
                        <a:buNone/>
                      </a:pPr>
                      <a:r>
                        <a:rPr lang="en-US" sz="1200" u="none" cap="none" strike="noStrike">
                          <a:latin typeface="Times New Roman"/>
                          <a:ea typeface="Times New Roman"/>
                          <a:cs typeface="Times New Roman"/>
                          <a:sym typeface="Times New Roman"/>
                        </a:rPr>
                        <a:t>(m/s)</a:t>
                      </a:r>
                      <a:endParaRPr/>
                    </a:p>
                  </a:txBody>
                  <a:tcPr marT="45725" marB="45725"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004184"/>
                    </a:solidFill>
                  </a:tcPr>
                </a:tc>
                <a:tc>
                  <a:txBody>
                    <a:bodyPr/>
                    <a:lstStyle/>
                    <a:p>
                      <a:pPr indent="0" lvl="0" marL="0" marR="0" rtl="0" algn="ctr">
                        <a:spcBef>
                          <a:spcPts val="0"/>
                        </a:spcBef>
                        <a:spcAft>
                          <a:spcPts val="0"/>
                        </a:spcAft>
                        <a:buClr>
                          <a:schemeClr val="dk1"/>
                        </a:buClr>
                        <a:buSzPts val="1200"/>
                        <a:buFont typeface="Times New Roman"/>
                        <a:buNone/>
                      </a:pPr>
                      <a:r>
                        <a:rPr lang="en-US" sz="1200" u="none" cap="none" strike="noStrike">
                          <a:latin typeface="Times New Roman"/>
                          <a:ea typeface="Times New Roman"/>
                          <a:cs typeface="Times New Roman"/>
                          <a:sym typeface="Times New Roman"/>
                        </a:rPr>
                        <a:t>ECMWF</a:t>
                      </a:r>
                      <a:endParaRPr/>
                    </a:p>
                    <a:p>
                      <a:pPr indent="0" lvl="0" marL="0" marR="0" rtl="0" algn="ctr">
                        <a:spcBef>
                          <a:spcPts val="0"/>
                        </a:spcBef>
                        <a:spcAft>
                          <a:spcPts val="0"/>
                        </a:spcAft>
                        <a:buClr>
                          <a:schemeClr val="dk1"/>
                        </a:buClr>
                        <a:buSzPts val="1200"/>
                        <a:buFont typeface="Times New Roman"/>
                        <a:buNone/>
                      </a:pPr>
                      <a:r>
                        <a:rPr lang="en-US" sz="1200" u="none" cap="none" strike="noStrike">
                          <a:latin typeface="Times New Roman"/>
                          <a:ea typeface="Times New Roman"/>
                          <a:cs typeface="Times New Roman"/>
                          <a:sym typeface="Times New Roman"/>
                        </a:rPr>
                        <a:t>(m/s)</a:t>
                      </a:r>
                      <a:endParaRPr/>
                    </a:p>
                  </a:txBody>
                  <a:tcPr marT="45725" marB="45725"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004184"/>
                    </a:solidFill>
                  </a:tcPr>
                </a:tc>
                <a:tc>
                  <a:txBody>
                    <a:bodyPr/>
                    <a:lstStyle/>
                    <a:p>
                      <a:pPr indent="0" lvl="0" marL="0" marR="0" rtl="0" algn="ctr">
                        <a:spcBef>
                          <a:spcPts val="0"/>
                        </a:spcBef>
                        <a:spcAft>
                          <a:spcPts val="0"/>
                        </a:spcAft>
                        <a:buClr>
                          <a:schemeClr val="dk1"/>
                        </a:buClr>
                        <a:buSzPts val="1200"/>
                        <a:buFont typeface="Times New Roman"/>
                        <a:buNone/>
                      </a:pPr>
                      <a:r>
                        <a:rPr i="1" lang="en-US" sz="1200" u="none" cap="none" strike="noStrike">
                          <a:latin typeface="Times New Roman"/>
                          <a:ea typeface="Times New Roman"/>
                          <a:cs typeface="Times New Roman"/>
                          <a:sym typeface="Times New Roman"/>
                        </a:rPr>
                        <a:t> </a:t>
                      </a:r>
                      <a:r>
                        <a:rPr lang="en-US" sz="1200" u="none" cap="none" strike="noStrike">
                          <a:latin typeface="Times New Roman"/>
                          <a:ea typeface="Times New Roman"/>
                          <a:cs typeface="Times New Roman"/>
                          <a:sym typeface="Times New Roman"/>
                        </a:rPr>
                        <a:t>(m</a:t>
                      </a:r>
                      <a:r>
                        <a:rPr baseline="30000" lang="en-US" sz="1200" u="none" cap="none" strike="noStrike">
                          <a:latin typeface="Times New Roman"/>
                          <a:ea typeface="Times New Roman"/>
                          <a:cs typeface="Times New Roman"/>
                          <a:sym typeface="Times New Roman"/>
                        </a:rPr>
                        <a:t>2</a:t>
                      </a:r>
                      <a:r>
                        <a:rPr lang="en-US" sz="1200" u="none" cap="none" strike="noStrike">
                          <a:latin typeface="Times New Roman"/>
                          <a:ea typeface="Times New Roman"/>
                          <a:cs typeface="Times New Roman"/>
                          <a:sym typeface="Times New Roman"/>
                        </a:rPr>
                        <a:t>/s</a:t>
                      </a:r>
                      <a:r>
                        <a:rPr baseline="30000" lang="en-US" sz="1200" u="none" cap="none" strike="noStrike">
                          <a:latin typeface="Times New Roman"/>
                          <a:ea typeface="Times New Roman"/>
                          <a:cs typeface="Times New Roman"/>
                          <a:sym typeface="Times New Roman"/>
                        </a:rPr>
                        <a:t>2</a:t>
                      </a:r>
                      <a:r>
                        <a:rPr lang="en-US" sz="1200" u="none" cap="none" strike="noStrike">
                          <a:latin typeface="Times New Roman"/>
                          <a:ea typeface="Times New Roman"/>
                          <a:cs typeface="Times New Roman"/>
                          <a:sym typeface="Times New Roman"/>
                        </a:rPr>
                        <a:t>)</a:t>
                      </a:r>
                      <a:endParaRPr/>
                    </a:p>
                  </a:txBody>
                  <a:tcPr marT="45725" marB="45725"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004184"/>
                    </a:solidFill>
                  </a:tcPr>
                </a:tc>
                <a:tc>
                  <a:txBody>
                    <a:bodyPr/>
                    <a:lstStyle/>
                    <a:p>
                      <a:pPr indent="0" lvl="0" marL="0" marR="0" rtl="0" algn="ctr">
                        <a:spcBef>
                          <a:spcPts val="0"/>
                        </a:spcBef>
                        <a:spcAft>
                          <a:spcPts val="0"/>
                        </a:spcAft>
                        <a:buClr>
                          <a:schemeClr val="dk1"/>
                        </a:buClr>
                        <a:buSzPts val="1200"/>
                        <a:buFont typeface="Times New Roman"/>
                        <a:buNone/>
                      </a:pPr>
                      <a:r>
                        <a:rPr lang="en-US" sz="1200" u="none" cap="none" strike="noStrike">
                          <a:latin typeface="Times New Roman"/>
                          <a:ea typeface="Times New Roman"/>
                          <a:cs typeface="Times New Roman"/>
                          <a:sym typeface="Times New Roman"/>
                        </a:rPr>
                        <a:t>Number of Points</a:t>
                      </a:r>
                      <a:endParaRPr/>
                    </a:p>
                  </a:txBody>
                  <a:tcPr marT="45725" marB="45725"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004184"/>
                    </a:solidFill>
                  </a:tcPr>
                </a:tc>
              </a:tr>
              <a:tr h="339350">
                <a:tc rowSpan="2">
                  <a:txBody>
                    <a:bodyPr/>
                    <a:lstStyle/>
                    <a:p>
                      <a:pPr indent="0" lvl="0" marL="0" marR="0" rtl="0" algn="ctr">
                        <a:spcBef>
                          <a:spcPts val="0"/>
                        </a:spcBef>
                        <a:spcAft>
                          <a:spcPts val="0"/>
                        </a:spcAft>
                        <a:buClr>
                          <a:schemeClr val="dk1"/>
                        </a:buClr>
                        <a:buSzPts val="1200"/>
                        <a:buFont typeface="Times New Roman"/>
                        <a:buNone/>
                      </a:pPr>
                      <a:r>
                        <a:rPr b="1" lang="en-US" sz="1200" u="none" cap="none" strike="noStrike">
                          <a:latin typeface="Times New Roman"/>
                          <a:ea typeface="Times New Roman"/>
                          <a:cs typeface="Times New Roman"/>
                          <a:sym typeface="Times New Roman"/>
                        </a:rPr>
                        <a:t>Weak</a:t>
                      </a:r>
                      <a:endParaRPr/>
                    </a:p>
                  </a:txBody>
                  <a:tcPr marT="45725" marB="45725"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Clr>
                          <a:schemeClr val="dk1"/>
                        </a:buClr>
                        <a:buSzPts val="1200"/>
                        <a:buFont typeface="Times New Roman"/>
                        <a:buNone/>
                      </a:pPr>
                      <a:r>
                        <a:rPr lang="en-US" sz="1200" u="none" cap="none" strike="noStrike">
                          <a:latin typeface="Times New Roman"/>
                          <a:ea typeface="Times New Roman"/>
                          <a:cs typeface="Times New Roman"/>
                          <a:sym typeface="Times New Roman"/>
                        </a:rPr>
                        <a:t>2DVAR SR</a:t>
                      </a:r>
                      <a:endParaRPr/>
                    </a:p>
                  </a:txBody>
                  <a:tcPr marT="45725" marB="45725"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Clr>
                          <a:schemeClr val="dk1"/>
                        </a:buClr>
                        <a:buSzPts val="1200"/>
                        <a:buFont typeface="Times New Roman"/>
                        <a:buNone/>
                      </a:pPr>
                      <a:r>
                        <a:rPr lang="en-US" sz="1200" u="none" cap="none" strike="noStrike">
                          <a:latin typeface="Times New Roman"/>
                          <a:ea typeface="Times New Roman"/>
                          <a:cs typeface="Times New Roman"/>
                          <a:sym typeface="Times New Roman"/>
                        </a:rPr>
                        <a:t>1.51</a:t>
                      </a:r>
                      <a:endParaRPr/>
                    </a:p>
                  </a:txBody>
                  <a:tcPr marT="45725" marB="45725"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Clr>
                          <a:srgbClr val="C00000"/>
                        </a:buClr>
                        <a:buSzPts val="1200"/>
                        <a:buFont typeface="Times New Roman"/>
                        <a:buNone/>
                      </a:pPr>
                      <a:r>
                        <a:rPr b="1" lang="en-US" sz="1200" u="none" cap="none" strike="noStrike">
                          <a:solidFill>
                            <a:srgbClr val="C00000"/>
                          </a:solidFill>
                          <a:latin typeface="Times New Roman"/>
                          <a:ea typeface="Times New Roman"/>
                          <a:cs typeface="Times New Roman"/>
                          <a:sym typeface="Times New Roman"/>
                        </a:rPr>
                        <a:t>0.57</a:t>
                      </a:r>
                      <a:endParaRPr/>
                    </a:p>
                  </a:txBody>
                  <a:tcPr marT="45725" marB="45725"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Clr>
                          <a:schemeClr val="dk1"/>
                        </a:buClr>
                        <a:buSzPts val="1200"/>
                        <a:buFont typeface="Times New Roman"/>
                        <a:buNone/>
                      </a:pPr>
                      <a:r>
                        <a:rPr lang="en-US" sz="1200" u="none" cap="none" strike="noStrike">
                          <a:latin typeface="Times New Roman"/>
                          <a:ea typeface="Times New Roman"/>
                          <a:cs typeface="Times New Roman"/>
                          <a:sym typeface="Times New Roman"/>
                        </a:rPr>
                        <a:t>1.51</a:t>
                      </a:r>
                      <a:endParaRPr sz="1200" u="none" cap="none" strike="noStrike">
                        <a:solidFill>
                          <a:schemeClr val="dk1"/>
                        </a:solidFill>
                        <a:latin typeface="Times New Roman"/>
                        <a:ea typeface="Times New Roman"/>
                        <a:cs typeface="Times New Roman"/>
                        <a:sym typeface="Times New Roman"/>
                      </a:endParaRPr>
                    </a:p>
                  </a:txBody>
                  <a:tcPr marT="45725" marB="45725"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Clr>
                          <a:schemeClr val="dk1"/>
                        </a:buClr>
                        <a:buSzPts val="1200"/>
                        <a:buFont typeface="Times New Roman"/>
                        <a:buNone/>
                      </a:pPr>
                      <a:r>
                        <a:rPr lang="en-US" sz="1200" u="none" cap="none" strike="noStrike">
                          <a:latin typeface="Times New Roman"/>
                          <a:ea typeface="Times New Roman"/>
                          <a:cs typeface="Times New Roman"/>
                          <a:sym typeface="Times New Roman"/>
                        </a:rPr>
                        <a:t>0.31</a:t>
                      </a:r>
                      <a:endParaRPr sz="1200" u="none" cap="none" strike="noStrike">
                        <a:solidFill>
                          <a:schemeClr val="dk1"/>
                        </a:solidFill>
                        <a:latin typeface="Times New Roman"/>
                        <a:ea typeface="Times New Roman"/>
                        <a:cs typeface="Times New Roman"/>
                        <a:sym typeface="Times New Roman"/>
                      </a:endParaRPr>
                    </a:p>
                  </a:txBody>
                  <a:tcPr marT="45725" marB="45725"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FFFF"/>
                    </a:solidFill>
                  </a:tcPr>
                </a:tc>
                <a:tc rowSpan="2">
                  <a:txBody>
                    <a:bodyPr/>
                    <a:lstStyle/>
                    <a:p>
                      <a:pPr indent="0" lvl="0" marL="0" marR="0" rtl="0" algn="ctr">
                        <a:spcBef>
                          <a:spcPts val="0"/>
                        </a:spcBef>
                        <a:spcAft>
                          <a:spcPts val="0"/>
                        </a:spcAft>
                        <a:buClr>
                          <a:schemeClr val="dk1"/>
                        </a:buClr>
                        <a:buSzPts val="1200"/>
                        <a:buFont typeface="Times New Roman"/>
                        <a:buNone/>
                      </a:pPr>
                      <a:r>
                        <a:rPr lang="en-US" sz="1200" u="none" cap="none" strike="noStrike">
                          <a:latin typeface="Times New Roman"/>
                          <a:ea typeface="Times New Roman"/>
                          <a:cs typeface="Times New Roman"/>
                          <a:sym typeface="Times New Roman"/>
                        </a:rPr>
                        <a:t>5,034,681</a:t>
                      </a:r>
                      <a:endParaRPr/>
                    </a:p>
                  </a:txBody>
                  <a:tcPr marT="45725" marB="45725"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FFFF"/>
                    </a:solidFill>
                  </a:tcPr>
                </a:tc>
              </a:tr>
              <a:tr h="436225">
                <a:tc vMerge="1"/>
                <a:tc>
                  <a:txBody>
                    <a:bodyPr/>
                    <a:lstStyle/>
                    <a:p>
                      <a:pPr indent="0" lvl="0" marL="0" marR="0" rtl="0" algn="ctr">
                        <a:spcBef>
                          <a:spcPts val="0"/>
                        </a:spcBef>
                        <a:spcAft>
                          <a:spcPts val="0"/>
                        </a:spcAft>
                        <a:buClr>
                          <a:schemeClr val="dk1"/>
                        </a:buClr>
                        <a:buSzPts val="1200"/>
                        <a:buFont typeface="Times New Roman"/>
                        <a:buNone/>
                      </a:pPr>
                      <a:r>
                        <a:rPr lang="en-US" sz="1200" u="none" cap="none" strike="noStrike">
                          <a:latin typeface="Times New Roman"/>
                          <a:ea typeface="Times New Roman"/>
                          <a:cs typeface="Times New Roman"/>
                          <a:sym typeface="Times New Roman"/>
                        </a:rPr>
                        <a:t>Interpolate SR</a:t>
                      </a:r>
                      <a:endParaRPr/>
                    </a:p>
                  </a:txBody>
                  <a:tcPr marT="45725" marB="45725"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Clr>
                          <a:schemeClr val="dk1"/>
                        </a:buClr>
                        <a:buSzPts val="1200"/>
                        <a:buFont typeface="Times New Roman"/>
                        <a:buNone/>
                      </a:pPr>
                      <a:r>
                        <a:rPr lang="en-US" sz="1200" u="none" cap="none" strike="noStrike">
                          <a:latin typeface="Times New Roman"/>
                          <a:ea typeface="Times New Roman"/>
                          <a:cs typeface="Times New Roman"/>
                          <a:sym typeface="Times New Roman"/>
                        </a:rPr>
                        <a:t>1.53</a:t>
                      </a:r>
                      <a:endParaRPr/>
                    </a:p>
                  </a:txBody>
                  <a:tcPr marT="45725" marB="45725"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Clr>
                          <a:srgbClr val="0070C0"/>
                        </a:buClr>
                        <a:buSzPts val="1200"/>
                        <a:buFont typeface="Times New Roman"/>
                        <a:buNone/>
                      </a:pPr>
                      <a:r>
                        <a:rPr b="1" lang="en-US" sz="1200" u="none" cap="none" strike="noStrike">
                          <a:solidFill>
                            <a:srgbClr val="0070C0"/>
                          </a:solidFill>
                          <a:latin typeface="Times New Roman"/>
                          <a:ea typeface="Times New Roman"/>
                          <a:cs typeface="Times New Roman"/>
                          <a:sym typeface="Times New Roman"/>
                        </a:rPr>
                        <a:t>0.82</a:t>
                      </a:r>
                      <a:endParaRPr/>
                    </a:p>
                  </a:txBody>
                  <a:tcPr marT="45725" marB="45725"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Clr>
                          <a:schemeClr val="dk1"/>
                        </a:buClr>
                        <a:buSzPts val="1200"/>
                        <a:buFont typeface="Times New Roman"/>
                        <a:buNone/>
                      </a:pPr>
                      <a:r>
                        <a:rPr lang="en-US" sz="1200" u="none" cap="none" strike="noStrike">
                          <a:latin typeface="Times New Roman"/>
                          <a:ea typeface="Times New Roman"/>
                          <a:cs typeface="Times New Roman"/>
                          <a:sym typeface="Times New Roman"/>
                        </a:rPr>
                        <a:t>1.53</a:t>
                      </a:r>
                      <a:endParaRPr sz="1200" u="none" cap="none" strike="noStrike">
                        <a:solidFill>
                          <a:schemeClr val="dk1"/>
                        </a:solidFill>
                        <a:latin typeface="Times New Roman"/>
                        <a:ea typeface="Times New Roman"/>
                        <a:cs typeface="Times New Roman"/>
                        <a:sym typeface="Times New Roman"/>
                      </a:endParaRPr>
                    </a:p>
                  </a:txBody>
                  <a:tcPr marT="45725" marB="45725"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Clr>
                          <a:schemeClr val="dk1"/>
                        </a:buClr>
                        <a:buSzPts val="1200"/>
                        <a:buFont typeface="Times New Roman"/>
                        <a:buNone/>
                      </a:pPr>
                      <a:r>
                        <a:rPr lang="en-US" sz="1200" u="none" cap="none" strike="noStrike">
                          <a:latin typeface="Times New Roman"/>
                          <a:ea typeface="Times New Roman"/>
                          <a:cs typeface="Times New Roman"/>
                          <a:sym typeface="Times New Roman"/>
                        </a:rPr>
                        <a:t>0.06</a:t>
                      </a:r>
                      <a:endParaRPr sz="1200" u="none" cap="none" strike="noStrike">
                        <a:solidFill>
                          <a:schemeClr val="dk1"/>
                        </a:solidFill>
                        <a:latin typeface="Times New Roman"/>
                        <a:ea typeface="Times New Roman"/>
                        <a:cs typeface="Times New Roman"/>
                        <a:sym typeface="Times New Roman"/>
                      </a:endParaRPr>
                    </a:p>
                  </a:txBody>
                  <a:tcPr marT="45725" marB="45725"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FFFF"/>
                    </a:solidFill>
                  </a:tcPr>
                </a:tc>
                <a:tc vMerge="1"/>
              </a:tr>
              <a:tr h="339350">
                <a:tc rowSpan="2">
                  <a:txBody>
                    <a:bodyPr/>
                    <a:lstStyle/>
                    <a:p>
                      <a:pPr indent="0" lvl="0" marL="0" marR="0" rtl="0" algn="ctr">
                        <a:spcBef>
                          <a:spcPts val="0"/>
                        </a:spcBef>
                        <a:spcAft>
                          <a:spcPts val="0"/>
                        </a:spcAft>
                        <a:buClr>
                          <a:schemeClr val="dk1"/>
                        </a:buClr>
                        <a:buSzPts val="1200"/>
                        <a:buFont typeface="Times New Roman"/>
                        <a:buNone/>
                      </a:pPr>
                      <a:r>
                        <a:rPr b="1" lang="en-US" sz="1200" u="none" cap="none" strike="noStrike">
                          <a:latin typeface="Times New Roman"/>
                          <a:ea typeface="Times New Roman"/>
                          <a:cs typeface="Times New Roman"/>
                          <a:sym typeface="Times New Roman"/>
                        </a:rPr>
                        <a:t>Moderate</a:t>
                      </a:r>
                      <a:endParaRPr/>
                    </a:p>
                  </a:txBody>
                  <a:tcPr marT="45725" marB="45725"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2F2F2"/>
                    </a:solidFill>
                  </a:tcPr>
                </a:tc>
                <a:tc>
                  <a:txBody>
                    <a:bodyPr/>
                    <a:lstStyle/>
                    <a:p>
                      <a:pPr indent="0" lvl="0" marL="0" marR="0" rtl="0" algn="ctr">
                        <a:spcBef>
                          <a:spcPts val="0"/>
                        </a:spcBef>
                        <a:spcAft>
                          <a:spcPts val="0"/>
                        </a:spcAft>
                        <a:buClr>
                          <a:schemeClr val="dk1"/>
                        </a:buClr>
                        <a:buSzPts val="1200"/>
                        <a:buFont typeface="Times New Roman"/>
                        <a:buNone/>
                      </a:pPr>
                      <a:r>
                        <a:rPr lang="en-US" sz="1200" u="none" cap="none" strike="noStrike">
                          <a:latin typeface="Times New Roman"/>
                          <a:ea typeface="Times New Roman"/>
                          <a:cs typeface="Times New Roman"/>
                          <a:sym typeface="Times New Roman"/>
                        </a:rPr>
                        <a:t>2DVAR SR</a:t>
                      </a:r>
                      <a:endParaRPr/>
                    </a:p>
                  </a:txBody>
                  <a:tcPr marT="45725" marB="45725"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2F2F2"/>
                    </a:solidFill>
                  </a:tcPr>
                </a:tc>
                <a:tc>
                  <a:txBody>
                    <a:bodyPr/>
                    <a:lstStyle/>
                    <a:p>
                      <a:pPr indent="0" lvl="0" marL="0" marR="0" rtl="0" algn="ctr">
                        <a:spcBef>
                          <a:spcPts val="0"/>
                        </a:spcBef>
                        <a:spcAft>
                          <a:spcPts val="0"/>
                        </a:spcAft>
                        <a:buClr>
                          <a:schemeClr val="dk1"/>
                        </a:buClr>
                        <a:buSzPts val="1200"/>
                        <a:buFont typeface="Times New Roman"/>
                        <a:buNone/>
                      </a:pPr>
                      <a:r>
                        <a:rPr lang="en-US" sz="1200" u="none" cap="none" strike="noStrike">
                          <a:latin typeface="Times New Roman"/>
                          <a:ea typeface="Times New Roman"/>
                          <a:cs typeface="Times New Roman"/>
                          <a:sym typeface="Times New Roman"/>
                        </a:rPr>
                        <a:t>1.42</a:t>
                      </a:r>
                      <a:endParaRPr/>
                    </a:p>
                  </a:txBody>
                  <a:tcPr marT="45725" marB="45725"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2F2F2"/>
                    </a:solidFill>
                  </a:tcPr>
                </a:tc>
                <a:tc>
                  <a:txBody>
                    <a:bodyPr/>
                    <a:lstStyle/>
                    <a:p>
                      <a:pPr indent="0" lvl="0" marL="0" marR="0" rtl="0" algn="ctr">
                        <a:spcBef>
                          <a:spcPts val="0"/>
                        </a:spcBef>
                        <a:spcAft>
                          <a:spcPts val="0"/>
                        </a:spcAft>
                        <a:buClr>
                          <a:srgbClr val="C00000"/>
                        </a:buClr>
                        <a:buSzPts val="1200"/>
                        <a:buFont typeface="Times New Roman"/>
                        <a:buNone/>
                      </a:pPr>
                      <a:r>
                        <a:rPr b="1" lang="en-US" sz="1200" u="none" cap="none" strike="noStrike">
                          <a:solidFill>
                            <a:srgbClr val="C00000"/>
                          </a:solidFill>
                          <a:latin typeface="Times New Roman"/>
                          <a:ea typeface="Times New Roman"/>
                          <a:cs typeface="Times New Roman"/>
                          <a:sym typeface="Times New Roman"/>
                        </a:rPr>
                        <a:t>0.60</a:t>
                      </a:r>
                      <a:endParaRPr/>
                    </a:p>
                  </a:txBody>
                  <a:tcPr marT="45725" marB="45725"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2F2F2"/>
                    </a:solidFill>
                  </a:tcPr>
                </a:tc>
                <a:tc>
                  <a:txBody>
                    <a:bodyPr/>
                    <a:lstStyle/>
                    <a:p>
                      <a:pPr indent="0" lvl="0" marL="0" marR="0" rtl="0" algn="ctr">
                        <a:spcBef>
                          <a:spcPts val="0"/>
                        </a:spcBef>
                        <a:spcAft>
                          <a:spcPts val="0"/>
                        </a:spcAft>
                        <a:buClr>
                          <a:schemeClr val="dk1"/>
                        </a:buClr>
                        <a:buSzPts val="1200"/>
                        <a:buFont typeface="Times New Roman"/>
                        <a:buNone/>
                      </a:pPr>
                      <a:r>
                        <a:rPr lang="en-US" sz="1200" u="none" cap="none" strike="noStrike">
                          <a:latin typeface="Times New Roman"/>
                          <a:ea typeface="Times New Roman"/>
                          <a:cs typeface="Times New Roman"/>
                          <a:sym typeface="Times New Roman"/>
                        </a:rPr>
                        <a:t>1.43</a:t>
                      </a:r>
                      <a:endParaRPr sz="1200" u="none" cap="none" strike="noStrike">
                        <a:solidFill>
                          <a:schemeClr val="dk1"/>
                        </a:solidFill>
                        <a:latin typeface="Times New Roman"/>
                        <a:ea typeface="Times New Roman"/>
                        <a:cs typeface="Times New Roman"/>
                        <a:sym typeface="Times New Roman"/>
                      </a:endParaRPr>
                    </a:p>
                  </a:txBody>
                  <a:tcPr marT="45725" marB="45725"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2F2F2"/>
                    </a:solidFill>
                  </a:tcPr>
                </a:tc>
                <a:tc>
                  <a:txBody>
                    <a:bodyPr/>
                    <a:lstStyle/>
                    <a:p>
                      <a:pPr indent="0" lvl="0" marL="0" marR="0" rtl="0" algn="ctr">
                        <a:spcBef>
                          <a:spcPts val="0"/>
                        </a:spcBef>
                        <a:spcAft>
                          <a:spcPts val="0"/>
                        </a:spcAft>
                        <a:buClr>
                          <a:schemeClr val="dk1"/>
                        </a:buClr>
                        <a:buSzPts val="1200"/>
                        <a:buFont typeface="Times New Roman"/>
                        <a:buNone/>
                      </a:pPr>
                      <a:r>
                        <a:rPr lang="en-US" sz="1200" u="none" cap="none" strike="noStrike">
                          <a:latin typeface="Times New Roman"/>
                          <a:ea typeface="Times New Roman"/>
                          <a:cs typeface="Times New Roman"/>
                          <a:sym typeface="Times New Roman"/>
                        </a:rPr>
                        <a:t>0.35</a:t>
                      </a:r>
                      <a:endParaRPr sz="1200" u="none" cap="none" strike="noStrike">
                        <a:solidFill>
                          <a:schemeClr val="dk1"/>
                        </a:solidFill>
                        <a:latin typeface="Times New Roman"/>
                        <a:ea typeface="Times New Roman"/>
                        <a:cs typeface="Times New Roman"/>
                        <a:sym typeface="Times New Roman"/>
                      </a:endParaRPr>
                    </a:p>
                  </a:txBody>
                  <a:tcPr marT="45725" marB="45725"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2F2F2"/>
                    </a:solidFill>
                  </a:tcPr>
                </a:tc>
                <a:tc rowSpan="2">
                  <a:txBody>
                    <a:bodyPr/>
                    <a:lstStyle/>
                    <a:p>
                      <a:pPr indent="0" lvl="0" marL="0" marR="0" rtl="0" algn="ctr">
                        <a:spcBef>
                          <a:spcPts val="0"/>
                        </a:spcBef>
                        <a:spcAft>
                          <a:spcPts val="0"/>
                        </a:spcAft>
                        <a:buClr>
                          <a:schemeClr val="dk1"/>
                        </a:buClr>
                        <a:buSzPts val="1200"/>
                        <a:buFont typeface="Times New Roman"/>
                        <a:buNone/>
                      </a:pPr>
                      <a:r>
                        <a:rPr lang="en-US" sz="1200" u="none" cap="none" strike="noStrike">
                          <a:latin typeface="Times New Roman"/>
                          <a:ea typeface="Times New Roman"/>
                          <a:cs typeface="Times New Roman"/>
                          <a:sym typeface="Times New Roman"/>
                        </a:rPr>
                        <a:t>2,891,969</a:t>
                      </a:r>
                      <a:endParaRPr/>
                    </a:p>
                  </a:txBody>
                  <a:tcPr marT="45725" marB="45725"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2F2F2"/>
                    </a:solidFill>
                  </a:tcPr>
                </a:tc>
              </a:tr>
              <a:tr h="436225">
                <a:tc vMerge="1"/>
                <a:tc>
                  <a:txBody>
                    <a:bodyPr/>
                    <a:lstStyle/>
                    <a:p>
                      <a:pPr indent="0" lvl="0" marL="0" marR="0" rtl="0" algn="ctr">
                        <a:spcBef>
                          <a:spcPts val="0"/>
                        </a:spcBef>
                        <a:spcAft>
                          <a:spcPts val="0"/>
                        </a:spcAft>
                        <a:buClr>
                          <a:schemeClr val="dk1"/>
                        </a:buClr>
                        <a:buSzPts val="1200"/>
                        <a:buFont typeface="Times New Roman"/>
                        <a:buNone/>
                      </a:pPr>
                      <a:r>
                        <a:rPr lang="en-US" sz="1200" u="none" cap="none" strike="noStrike">
                          <a:latin typeface="Times New Roman"/>
                          <a:ea typeface="Times New Roman"/>
                          <a:cs typeface="Times New Roman"/>
                          <a:sym typeface="Times New Roman"/>
                        </a:rPr>
                        <a:t>Interpolate SR</a:t>
                      </a:r>
                      <a:endParaRPr/>
                    </a:p>
                  </a:txBody>
                  <a:tcPr marT="45725" marB="45725"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2F2F2"/>
                    </a:solidFill>
                  </a:tcPr>
                </a:tc>
                <a:tc>
                  <a:txBody>
                    <a:bodyPr/>
                    <a:lstStyle/>
                    <a:p>
                      <a:pPr indent="0" lvl="0" marL="0" marR="0" rtl="0" algn="ctr">
                        <a:spcBef>
                          <a:spcPts val="0"/>
                        </a:spcBef>
                        <a:spcAft>
                          <a:spcPts val="0"/>
                        </a:spcAft>
                        <a:buClr>
                          <a:schemeClr val="dk1"/>
                        </a:buClr>
                        <a:buSzPts val="1200"/>
                        <a:buFont typeface="Times New Roman"/>
                        <a:buNone/>
                      </a:pPr>
                      <a:r>
                        <a:rPr lang="en-US" sz="1200" u="none" cap="none" strike="noStrike">
                          <a:latin typeface="Times New Roman"/>
                          <a:ea typeface="Times New Roman"/>
                          <a:cs typeface="Times New Roman"/>
                          <a:sym typeface="Times New Roman"/>
                        </a:rPr>
                        <a:t>1.43</a:t>
                      </a:r>
                      <a:endParaRPr/>
                    </a:p>
                  </a:txBody>
                  <a:tcPr marT="45725" marB="45725"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2F2F2"/>
                    </a:solidFill>
                  </a:tcPr>
                </a:tc>
                <a:tc>
                  <a:txBody>
                    <a:bodyPr/>
                    <a:lstStyle/>
                    <a:p>
                      <a:pPr indent="0" lvl="0" marL="0" marR="0" rtl="0" algn="ctr">
                        <a:spcBef>
                          <a:spcPts val="0"/>
                        </a:spcBef>
                        <a:spcAft>
                          <a:spcPts val="0"/>
                        </a:spcAft>
                        <a:buClr>
                          <a:srgbClr val="0070C0"/>
                        </a:buClr>
                        <a:buSzPts val="1200"/>
                        <a:buFont typeface="Times New Roman"/>
                        <a:buNone/>
                      </a:pPr>
                      <a:r>
                        <a:rPr b="1" lang="en-US" sz="1200" u="none" cap="none" strike="noStrike">
                          <a:solidFill>
                            <a:srgbClr val="0070C0"/>
                          </a:solidFill>
                          <a:latin typeface="Times New Roman"/>
                          <a:ea typeface="Times New Roman"/>
                          <a:cs typeface="Times New Roman"/>
                          <a:sym typeface="Times New Roman"/>
                        </a:rPr>
                        <a:t>0.95</a:t>
                      </a:r>
                      <a:endParaRPr/>
                    </a:p>
                  </a:txBody>
                  <a:tcPr marT="45725" marB="45725"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2F2F2"/>
                    </a:solidFill>
                  </a:tcPr>
                </a:tc>
                <a:tc>
                  <a:txBody>
                    <a:bodyPr/>
                    <a:lstStyle/>
                    <a:p>
                      <a:pPr indent="0" lvl="0" marL="0" marR="0" rtl="0" algn="ctr">
                        <a:spcBef>
                          <a:spcPts val="0"/>
                        </a:spcBef>
                        <a:spcAft>
                          <a:spcPts val="0"/>
                        </a:spcAft>
                        <a:buClr>
                          <a:schemeClr val="dk1"/>
                        </a:buClr>
                        <a:buSzPts val="1200"/>
                        <a:buFont typeface="Times New Roman"/>
                        <a:buNone/>
                      </a:pPr>
                      <a:r>
                        <a:rPr lang="en-US" sz="1200" u="none" cap="none" strike="noStrike">
                          <a:latin typeface="Times New Roman"/>
                          <a:ea typeface="Times New Roman"/>
                          <a:cs typeface="Times New Roman"/>
                          <a:sym typeface="Times New Roman"/>
                        </a:rPr>
                        <a:t>1.43</a:t>
                      </a:r>
                      <a:endParaRPr sz="1200" u="none" cap="none" strike="noStrike">
                        <a:solidFill>
                          <a:schemeClr val="dk1"/>
                        </a:solidFill>
                        <a:latin typeface="Times New Roman"/>
                        <a:ea typeface="Times New Roman"/>
                        <a:cs typeface="Times New Roman"/>
                        <a:sym typeface="Times New Roman"/>
                      </a:endParaRPr>
                    </a:p>
                  </a:txBody>
                  <a:tcPr marT="45725" marB="45725"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2F2F2"/>
                    </a:solidFill>
                  </a:tcPr>
                </a:tc>
                <a:tc>
                  <a:txBody>
                    <a:bodyPr/>
                    <a:lstStyle/>
                    <a:p>
                      <a:pPr indent="0" lvl="0" marL="0" marR="0" rtl="0" algn="ctr">
                        <a:spcBef>
                          <a:spcPts val="0"/>
                        </a:spcBef>
                        <a:spcAft>
                          <a:spcPts val="0"/>
                        </a:spcAft>
                        <a:buClr>
                          <a:schemeClr val="dk1"/>
                        </a:buClr>
                        <a:buSzPts val="1200"/>
                        <a:buFont typeface="Times New Roman"/>
                        <a:buNone/>
                      </a:pPr>
                      <a:r>
                        <a:rPr lang="en-US" sz="1200" u="none" cap="none" strike="noStrike">
                          <a:latin typeface="Times New Roman"/>
                          <a:ea typeface="Times New Roman"/>
                          <a:cs typeface="Times New Roman"/>
                          <a:sym typeface="Times New Roman"/>
                        </a:rPr>
                        <a:t>0.12</a:t>
                      </a:r>
                      <a:endParaRPr sz="1200" u="none" cap="none" strike="noStrike">
                        <a:solidFill>
                          <a:schemeClr val="dk1"/>
                        </a:solidFill>
                        <a:latin typeface="Times New Roman"/>
                        <a:ea typeface="Times New Roman"/>
                        <a:cs typeface="Times New Roman"/>
                        <a:sym typeface="Times New Roman"/>
                      </a:endParaRPr>
                    </a:p>
                  </a:txBody>
                  <a:tcPr marT="45725" marB="45725"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2F2F2"/>
                    </a:solidFill>
                  </a:tcPr>
                </a:tc>
                <a:tc vMerge="1"/>
              </a:tr>
              <a:tr h="339350">
                <a:tc rowSpan="2">
                  <a:txBody>
                    <a:bodyPr/>
                    <a:lstStyle/>
                    <a:p>
                      <a:pPr indent="0" lvl="0" marL="0" marR="0" rtl="0" algn="ctr">
                        <a:spcBef>
                          <a:spcPts val="0"/>
                        </a:spcBef>
                        <a:spcAft>
                          <a:spcPts val="0"/>
                        </a:spcAft>
                        <a:buClr>
                          <a:schemeClr val="dk1"/>
                        </a:buClr>
                        <a:buSzPts val="1200"/>
                        <a:buFont typeface="Times New Roman"/>
                        <a:buNone/>
                      </a:pPr>
                      <a:r>
                        <a:rPr b="1" lang="en-US" sz="1200" u="none" cap="none" strike="noStrike">
                          <a:latin typeface="Times New Roman"/>
                          <a:ea typeface="Times New Roman"/>
                          <a:cs typeface="Times New Roman"/>
                          <a:sym typeface="Times New Roman"/>
                        </a:rPr>
                        <a:t>Strong</a:t>
                      </a:r>
                      <a:endParaRPr/>
                    </a:p>
                  </a:txBody>
                  <a:tcPr marT="45725" marB="45725"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Clr>
                          <a:schemeClr val="dk1"/>
                        </a:buClr>
                        <a:buSzPts val="1200"/>
                        <a:buFont typeface="Times New Roman"/>
                        <a:buNone/>
                      </a:pPr>
                      <a:r>
                        <a:rPr lang="en-US" sz="1200" u="none" cap="none" strike="noStrike">
                          <a:latin typeface="Times New Roman"/>
                          <a:ea typeface="Times New Roman"/>
                          <a:cs typeface="Times New Roman"/>
                          <a:sym typeface="Times New Roman"/>
                        </a:rPr>
                        <a:t>2DVAR SR</a:t>
                      </a:r>
                      <a:endParaRPr/>
                    </a:p>
                  </a:txBody>
                  <a:tcPr marT="45725" marB="45725"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Clr>
                          <a:schemeClr val="dk1"/>
                        </a:buClr>
                        <a:buSzPts val="1200"/>
                        <a:buFont typeface="Times New Roman"/>
                        <a:buNone/>
                      </a:pPr>
                      <a:r>
                        <a:rPr lang="en-US" sz="1200" u="none" cap="none" strike="noStrike">
                          <a:latin typeface="Times New Roman"/>
                          <a:ea typeface="Times New Roman"/>
                          <a:cs typeface="Times New Roman"/>
                          <a:sym typeface="Times New Roman"/>
                        </a:rPr>
                        <a:t>1.31</a:t>
                      </a:r>
                      <a:endParaRPr/>
                    </a:p>
                  </a:txBody>
                  <a:tcPr marT="45725" marB="45725"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Clr>
                          <a:srgbClr val="C00000"/>
                        </a:buClr>
                        <a:buSzPts val="1200"/>
                        <a:buFont typeface="Times New Roman"/>
                        <a:buNone/>
                      </a:pPr>
                      <a:r>
                        <a:rPr b="1" lang="en-US" sz="1200" u="none" cap="none" strike="noStrike">
                          <a:solidFill>
                            <a:srgbClr val="C00000"/>
                          </a:solidFill>
                          <a:latin typeface="Times New Roman"/>
                          <a:ea typeface="Times New Roman"/>
                          <a:cs typeface="Times New Roman"/>
                          <a:sym typeface="Times New Roman"/>
                        </a:rPr>
                        <a:t>0.52</a:t>
                      </a:r>
                      <a:endParaRPr/>
                    </a:p>
                  </a:txBody>
                  <a:tcPr marT="45725" marB="45725"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Clr>
                          <a:schemeClr val="dk1"/>
                        </a:buClr>
                        <a:buSzPts val="1200"/>
                        <a:buFont typeface="Times New Roman"/>
                        <a:buNone/>
                      </a:pPr>
                      <a:r>
                        <a:rPr lang="en-US" sz="1200" u="none" cap="none" strike="noStrike">
                          <a:latin typeface="Times New Roman"/>
                          <a:ea typeface="Times New Roman"/>
                          <a:cs typeface="Times New Roman"/>
                          <a:sym typeface="Times New Roman"/>
                        </a:rPr>
                        <a:t>1.31</a:t>
                      </a:r>
                      <a:endParaRPr sz="1200" u="none" cap="none" strike="noStrike">
                        <a:solidFill>
                          <a:schemeClr val="dk1"/>
                        </a:solidFill>
                        <a:latin typeface="Times New Roman"/>
                        <a:ea typeface="Times New Roman"/>
                        <a:cs typeface="Times New Roman"/>
                        <a:sym typeface="Times New Roman"/>
                      </a:endParaRPr>
                    </a:p>
                  </a:txBody>
                  <a:tcPr marT="45725" marB="45725"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Clr>
                          <a:schemeClr val="dk1"/>
                        </a:buClr>
                        <a:buSzPts val="1200"/>
                        <a:buFont typeface="Times New Roman"/>
                        <a:buNone/>
                      </a:pPr>
                      <a:r>
                        <a:rPr lang="en-US" sz="1200" u="none" cap="none" strike="noStrike">
                          <a:latin typeface="Times New Roman"/>
                          <a:ea typeface="Times New Roman"/>
                          <a:cs typeface="Times New Roman"/>
                          <a:sym typeface="Times New Roman"/>
                        </a:rPr>
                        <a:t>0.43</a:t>
                      </a:r>
                      <a:endParaRPr sz="1200" u="none" cap="none" strike="noStrike">
                        <a:solidFill>
                          <a:schemeClr val="dk1"/>
                        </a:solidFill>
                        <a:latin typeface="Times New Roman"/>
                        <a:ea typeface="Times New Roman"/>
                        <a:cs typeface="Times New Roman"/>
                        <a:sym typeface="Times New Roman"/>
                      </a:endParaRPr>
                    </a:p>
                  </a:txBody>
                  <a:tcPr marT="45725" marB="45725"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FFFF"/>
                    </a:solidFill>
                  </a:tcPr>
                </a:tc>
                <a:tc rowSpan="2">
                  <a:txBody>
                    <a:bodyPr/>
                    <a:lstStyle/>
                    <a:p>
                      <a:pPr indent="0" lvl="0" marL="0" marR="0" rtl="0" algn="ctr">
                        <a:spcBef>
                          <a:spcPts val="0"/>
                        </a:spcBef>
                        <a:spcAft>
                          <a:spcPts val="0"/>
                        </a:spcAft>
                        <a:buClr>
                          <a:schemeClr val="dk1"/>
                        </a:buClr>
                        <a:buSzPts val="1200"/>
                        <a:buFont typeface="Times New Roman"/>
                        <a:buNone/>
                      </a:pPr>
                      <a:r>
                        <a:rPr lang="en-US" sz="1200" u="none" cap="none" strike="noStrike">
                          <a:latin typeface="Times New Roman"/>
                          <a:ea typeface="Times New Roman"/>
                          <a:cs typeface="Times New Roman"/>
                          <a:sym typeface="Times New Roman"/>
                        </a:rPr>
                        <a:t>1,418,252</a:t>
                      </a:r>
                      <a:endParaRPr/>
                    </a:p>
                  </a:txBody>
                  <a:tcPr marT="45725" marB="45725"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FFFF"/>
                    </a:solidFill>
                  </a:tcPr>
                </a:tc>
              </a:tr>
              <a:tr h="436225">
                <a:tc vMerge="1"/>
                <a:tc>
                  <a:txBody>
                    <a:bodyPr/>
                    <a:lstStyle/>
                    <a:p>
                      <a:pPr indent="0" lvl="0" marL="0" marR="0" rtl="0" algn="ctr">
                        <a:spcBef>
                          <a:spcPts val="0"/>
                        </a:spcBef>
                        <a:spcAft>
                          <a:spcPts val="0"/>
                        </a:spcAft>
                        <a:buClr>
                          <a:schemeClr val="dk1"/>
                        </a:buClr>
                        <a:buSzPts val="1200"/>
                        <a:buFont typeface="Times New Roman"/>
                        <a:buNone/>
                      </a:pPr>
                      <a:r>
                        <a:rPr lang="en-US" sz="1200" u="none" cap="none" strike="noStrike">
                          <a:latin typeface="Times New Roman"/>
                          <a:ea typeface="Times New Roman"/>
                          <a:cs typeface="Times New Roman"/>
                          <a:sym typeface="Times New Roman"/>
                        </a:rPr>
                        <a:t>Interpolate SR</a:t>
                      </a:r>
                      <a:endParaRPr/>
                    </a:p>
                  </a:txBody>
                  <a:tcPr marT="45725" marB="45725"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Clr>
                          <a:schemeClr val="dk1"/>
                        </a:buClr>
                        <a:buSzPts val="1200"/>
                        <a:buFont typeface="Times New Roman"/>
                        <a:buNone/>
                      </a:pPr>
                      <a:r>
                        <a:rPr lang="en-US" sz="1200" u="none" cap="none" strike="noStrike">
                          <a:latin typeface="Times New Roman"/>
                          <a:ea typeface="Times New Roman"/>
                          <a:cs typeface="Times New Roman"/>
                          <a:sym typeface="Times New Roman"/>
                        </a:rPr>
                        <a:t>1.31</a:t>
                      </a:r>
                      <a:endParaRPr/>
                    </a:p>
                  </a:txBody>
                  <a:tcPr marT="45725" marB="45725"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Clr>
                          <a:srgbClr val="0070C0"/>
                        </a:buClr>
                        <a:buSzPts val="1200"/>
                        <a:buFont typeface="Times New Roman"/>
                        <a:buNone/>
                      </a:pPr>
                      <a:r>
                        <a:rPr b="1" lang="en-US" sz="1200" u="none" cap="none" strike="noStrike">
                          <a:solidFill>
                            <a:srgbClr val="0070C0"/>
                          </a:solidFill>
                          <a:latin typeface="Times New Roman"/>
                          <a:ea typeface="Times New Roman"/>
                          <a:cs typeface="Times New Roman"/>
                          <a:sym typeface="Times New Roman"/>
                        </a:rPr>
                        <a:t>0.77</a:t>
                      </a:r>
                      <a:endParaRPr/>
                    </a:p>
                  </a:txBody>
                  <a:tcPr marT="45725" marB="45725"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Clr>
                          <a:schemeClr val="dk1"/>
                        </a:buClr>
                        <a:buSzPts val="1200"/>
                        <a:buFont typeface="Times New Roman"/>
                        <a:buNone/>
                      </a:pPr>
                      <a:r>
                        <a:rPr lang="en-US" sz="1200" u="none" cap="none" strike="noStrike">
                          <a:latin typeface="Times New Roman"/>
                          <a:ea typeface="Times New Roman"/>
                          <a:cs typeface="Times New Roman"/>
                          <a:sym typeface="Times New Roman"/>
                        </a:rPr>
                        <a:t>1.30</a:t>
                      </a:r>
                      <a:endParaRPr sz="1200" u="none" cap="none" strike="noStrike">
                        <a:solidFill>
                          <a:schemeClr val="dk1"/>
                        </a:solidFill>
                        <a:latin typeface="Times New Roman"/>
                        <a:ea typeface="Times New Roman"/>
                        <a:cs typeface="Times New Roman"/>
                        <a:sym typeface="Times New Roman"/>
                      </a:endParaRPr>
                    </a:p>
                  </a:txBody>
                  <a:tcPr marT="45725" marB="45725"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Clr>
                          <a:schemeClr val="dk1"/>
                        </a:buClr>
                        <a:buSzPts val="1200"/>
                        <a:buFont typeface="Times New Roman"/>
                        <a:buNone/>
                      </a:pPr>
                      <a:r>
                        <a:rPr lang="en-US" sz="1200" u="none" cap="none" strike="noStrike">
                          <a:latin typeface="Times New Roman"/>
                          <a:ea typeface="Times New Roman"/>
                          <a:cs typeface="Times New Roman"/>
                          <a:sym typeface="Times New Roman"/>
                        </a:rPr>
                        <a:t>0.24</a:t>
                      </a:r>
                      <a:endParaRPr sz="1200" u="none" cap="none" strike="noStrike">
                        <a:solidFill>
                          <a:schemeClr val="dk1"/>
                        </a:solidFill>
                        <a:latin typeface="Times New Roman"/>
                        <a:ea typeface="Times New Roman"/>
                        <a:cs typeface="Times New Roman"/>
                        <a:sym typeface="Times New Roman"/>
                      </a:endParaRPr>
                    </a:p>
                  </a:txBody>
                  <a:tcPr marT="45725" marB="45725"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FFFF"/>
                    </a:solidFill>
                  </a:tcPr>
                </a:tc>
                <a:tc vMerge="1"/>
              </a:tr>
            </a:tbl>
          </a:graphicData>
        </a:graphic>
      </p:graphicFrame>
      <p:sp>
        <p:nvSpPr>
          <p:cNvPr id="620" name="Google Shape;620;p19"/>
          <p:cNvSpPr txBox="1"/>
          <p:nvPr/>
        </p:nvSpPr>
        <p:spPr>
          <a:xfrm>
            <a:off x="399104" y="618492"/>
            <a:ext cx="3269933"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Times New Roman"/>
                <a:ea typeface="Times New Roman"/>
                <a:cs typeface="Times New Roman"/>
                <a:sym typeface="Times New Roman"/>
              </a:rPr>
              <a:t>Morphological Analysis</a:t>
            </a:r>
            <a:endParaRPr/>
          </a:p>
        </p:txBody>
      </p:sp>
      <p:sp>
        <p:nvSpPr>
          <p:cNvPr id="621" name="Google Shape;621;p19"/>
          <p:cNvSpPr txBox="1"/>
          <p:nvPr/>
        </p:nvSpPr>
        <p:spPr>
          <a:xfrm>
            <a:off x="399104" y="3791065"/>
            <a:ext cx="3218021" cy="36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Times New Roman"/>
                <a:ea typeface="Times New Roman"/>
                <a:cs typeface="Times New Roman"/>
                <a:sym typeface="Times New Roman"/>
              </a:rPr>
              <a:t>Spatial Variance Estimates</a:t>
            </a:r>
            <a:endParaRPr/>
          </a:p>
        </p:txBody>
      </p:sp>
      <p:sp>
        <p:nvSpPr>
          <p:cNvPr id="622" name="Google Shape;622;p19"/>
          <p:cNvSpPr txBox="1"/>
          <p:nvPr/>
        </p:nvSpPr>
        <p:spPr>
          <a:xfrm>
            <a:off x="3660221" y="2954493"/>
            <a:ext cx="53025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Times New Roman"/>
                <a:ea typeface="Times New Roman"/>
                <a:cs typeface="Times New Roman"/>
                <a:sym typeface="Times New Roman"/>
              </a:rPr>
              <a:t>Quality Evaluation by Triple Collocation Analysis</a:t>
            </a:r>
            <a:endParaRPr/>
          </a:p>
        </p:txBody>
      </p:sp>
      <p:sp>
        <p:nvSpPr>
          <p:cNvPr id="623" name="Google Shape;623;p19"/>
          <p:cNvSpPr txBox="1"/>
          <p:nvPr/>
        </p:nvSpPr>
        <p:spPr>
          <a:xfrm>
            <a:off x="3479046" y="747328"/>
            <a:ext cx="5664954" cy="2139047"/>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00000"/>
              </a:lnSpc>
              <a:spcBef>
                <a:spcPts val="0"/>
              </a:spcBef>
              <a:spcAft>
                <a:spcPts val="0"/>
              </a:spcAft>
              <a:buClr>
                <a:schemeClr val="dk1"/>
              </a:buClr>
              <a:buSzPts val="1600"/>
              <a:buFont typeface="Calibri"/>
              <a:buAutoNum type="arabicPeriod"/>
            </a:pPr>
            <a:r>
              <a:rPr b="0" lang="en-US" sz="1600">
                <a:solidFill>
                  <a:schemeClr val="dk1"/>
                </a:solidFill>
                <a:latin typeface="Times New Roman"/>
                <a:ea typeface="Times New Roman"/>
                <a:cs typeface="Times New Roman"/>
                <a:sym typeface="Times New Roman"/>
              </a:rPr>
              <a:t>The proposed SR method is capable of preserving consistency at large scales with original ASCAT winds while compensating for the ASCAT footprint blurring effect of the small-scale information and enhancing TC vortex structures in a physically meaningful manner, regardless of TC strength category.</a:t>
            </a:r>
            <a:endParaRPr/>
          </a:p>
          <a:p>
            <a:pPr indent="-342900" lvl="0" marL="342900" marR="0" rtl="0" algn="just">
              <a:lnSpc>
                <a:spcPct val="100000"/>
              </a:lnSpc>
              <a:spcBef>
                <a:spcPts val="600"/>
              </a:spcBef>
              <a:spcAft>
                <a:spcPts val="0"/>
              </a:spcAft>
              <a:buClr>
                <a:schemeClr val="dk1"/>
              </a:buClr>
              <a:buSzPts val="1600"/>
              <a:buFont typeface="Calibri"/>
              <a:buAutoNum type="arabicPeriod"/>
            </a:pPr>
            <a:r>
              <a:rPr b="0" lang="en-US" sz="1600">
                <a:solidFill>
                  <a:schemeClr val="dk1"/>
                </a:solidFill>
                <a:latin typeface="Times New Roman"/>
                <a:ea typeface="Times New Roman"/>
                <a:cs typeface="Times New Roman"/>
                <a:sym typeface="Times New Roman"/>
              </a:rPr>
              <a:t>The obtained SR products possess the correct small-scale properties of TC inner-core structures, such as </a:t>
            </a:r>
            <a:r>
              <a:rPr b="1" lang="en-US" sz="1600">
                <a:solidFill>
                  <a:srgbClr val="C00000"/>
                </a:solidFill>
                <a:latin typeface="Times New Roman"/>
                <a:ea typeface="Times New Roman"/>
                <a:cs typeface="Times New Roman"/>
                <a:sym typeface="Times New Roman"/>
              </a:rPr>
              <a:t>Radius of Maximum Wind, TC asymmetry and wind variability</a:t>
            </a:r>
            <a:r>
              <a:rPr b="0" lang="en-US" sz="1600">
                <a:solidFill>
                  <a:schemeClr val="dk1"/>
                </a:solidFill>
                <a:latin typeface="Times New Roman"/>
                <a:ea typeface="Times New Roman"/>
                <a:cs typeface="Times New Roman"/>
                <a:sym typeface="Times New Roman"/>
              </a:rPr>
              <a:t>.</a:t>
            </a:r>
            <a:endParaRPr b="0" sz="1600">
              <a:solidFill>
                <a:schemeClr val="dk1"/>
              </a:solidFill>
              <a:latin typeface="Times New Roman"/>
              <a:ea typeface="Times New Roman"/>
              <a:cs typeface="Times New Roman"/>
              <a:sym typeface="Times New Roman"/>
            </a:endParaRPr>
          </a:p>
        </p:txBody>
      </p:sp>
      <p:sp>
        <p:nvSpPr>
          <p:cNvPr id="624" name="Google Shape;624;p19"/>
          <p:cNvSpPr txBox="1"/>
          <p:nvPr/>
        </p:nvSpPr>
        <p:spPr>
          <a:xfrm>
            <a:off x="7116377" y="433325"/>
            <a:ext cx="17115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r:id="rId5"/>
              </a:rPr>
              <a:t>Link to poster</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en-US"/>
              <a:t>Objectives</a:t>
            </a:r>
            <a:endParaRPr/>
          </a:p>
        </p:txBody>
      </p:sp>
      <p:sp>
        <p:nvSpPr>
          <p:cNvPr id="378" name="Google Shape;378;p2"/>
          <p:cNvSpPr txBox="1"/>
          <p:nvPr>
            <p:ph idx="1" type="body"/>
          </p:nvPr>
        </p:nvSpPr>
        <p:spPr>
          <a:xfrm>
            <a:off x="457200" y="1600206"/>
            <a:ext cx="8229600" cy="4525963"/>
          </a:xfrm>
          <a:prstGeom prst="rect">
            <a:avLst/>
          </a:prstGeom>
          <a:noFill/>
          <a:ln>
            <a:noFill/>
          </a:ln>
        </p:spPr>
        <p:txBody>
          <a:bodyPr anchorCtr="0" anchor="t" bIns="45700" lIns="91425" spcFirstLastPara="1" rIns="91425" wrap="square" tIns="45700">
            <a:normAutofit fontScale="92500" lnSpcReduction="10000"/>
          </a:bodyPr>
          <a:lstStyle/>
          <a:p>
            <a:pPr indent="-342900" lvl="0" marL="342900" rtl="0" algn="l">
              <a:spcBef>
                <a:spcPts val="0"/>
              </a:spcBef>
              <a:spcAft>
                <a:spcPts val="0"/>
              </a:spcAft>
              <a:buClr>
                <a:schemeClr val="dk1"/>
              </a:buClr>
              <a:buSzPct val="100000"/>
              <a:buChar char="•"/>
            </a:pPr>
            <a:r>
              <a:rPr lang="en-US"/>
              <a:t>To identify and discuss where we think our current understanding of measuring extreme winds is</a:t>
            </a:r>
            <a:endParaRPr/>
          </a:p>
          <a:p>
            <a:pPr indent="-342900" lvl="0" marL="342900" rtl="0" algn="l">
              <a:spcBef>
                <a:spcPts val="592"/>
              </a:spcBef>
              <a:spcAft>
                <a:spcPts val="0"/>
              </a:spcAft>
              <a:buClr>
                <a:schemeClr val="dk1"/>
              </a:buClr>
              <a:buSzPct val="100000"/>
              <a:buChar char="•"/>
            </a:pPr>
            <a:r>
              <a:rPr lang="en-US"/>
              <a:t>To identify and discuss the strengths and weaknesses of the various measurement methods (in-situ, satellite and airborne remote sensing)</a:t>
            </a:r>
            <a:endParaRPr/>
          </a:p>
          <a:p>
            <a:pPr indent="-342900" lvl="0" marL="342900" rtl="0" algn="l">
              <a:spcBef>
                <a:spcPts val="592"/>
              </a:spcBef>
              <a:spcAft>
                <a:spcPts val="0"/>
              </a:spcAft>
              <a:buClr>
                <a:schemeClr val="dk1"/>
              </a:buClr>
              <a:buSzPct val="100000"/>
              <a:buChar char="•"/>
            </a:pPr>
            <a:r>
              <a:rPr lang="en-US"/>
              <a:t>To discuss research and development areas where the community should focus attention on to address the weaknesses and unknowns.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2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en-US"/>
              <a:t>Derivative Products</a:t>
            </a:r>
            <a:endParaRPr/>
          </a:p>
        </p:txBody>
      </p:sp>
      <p:sp>
        <p:nvSpPr>
          <p:cNvPr id="630" name="Google Shape;630;p20"/>
          <p:cNvSpPr txBox="1"/>
          <p:nvPr>
            <p:ph idx="1" type="body"/>
          </p:nvPr>
        </p:nvSpPr>
        <p:spPr>
          <a:xfrm>
            <a:off x="457200" y="1268912"/>
            <a:ext cx="8229600" cy="4525963"/>
          </a:xfrm>
          <a:prstGeom prst="rect">
            <a:avLst/>
          </a:prstGeom>
          <a:noFill/>
          <a:ln>
            <a:noFill/>
          </a:ln>
        </p:spPr>
        <p:txBody>
          <a:bodyPr anchorCtr="0" anchor="t" bIns="45700" lIns="91425" spcFirstLastPara="1" rIns="91425" wrap="square" tIns="45700">
            <a:normAutofit fontScale="70000" lnSpcReduction="20000"/>
          </a:bodyPr>
          <a:lstStyle/>
          <a:p>
            <a:pPr indent="-342900" lvl="0" marL="342900" rtl="0" algn="l">
              <a:spcBef>
                <a:spcPts val="0"/>
              </a:spcBef>
              <a:spcAft>
                <a:spcPts val="0"/>
              </a:spcAft>
              <a:buClr>
                <a:schemeClr val="dk1"/>
              </a:buClr>
              <a:buSzPct val="100000"/>
              <a:buChar char="•"/>
            </a:pPr>
            <a:r>
              <a:rPr lang="en-US"/>
              <a:t>A GMF can be developed to use coarse spatial resolution measurements to infer peak winds in TCs (by adjusting the slope of the GMF).</a:t>
            </a:r>
            <a:endParaRPr/>
          </a:p>
          <a:p>
            <a:pPr indent="-342900" lvl="0" marL="342900" rtl="0" algn="l">
              <a:spcBef>
                <a:spcPts val="448"/>
              </a:spcBef>
              <a:spcAft>
                <a:spcPts val="0"/>
              </a:spcAft>
              <a:buClr>
                <a:schemeClr val="dk1"/>
              </a:buClr>
              <a:buSzPct val="100000"/>
              <a:buChar char="•"/>
            </a:pPr>
            <a:r>
              <a:rPr lang="en-US"/>
              <a:t>These products do provide value for TC forecasters</a:t>
            </a:r>
            <a:endParaRPr/>
          </a:p>
          <a:p>
            <a:pPr indent="-285750" lvl="1" marL="742950" rtl="0" algn="l">
              <a:spcBef>
                <a:spcPts val="392"/>
              </a:spcBef>
              <a:spcAft>
                <a:spcPts val="0"/>
              </a:spcAft>
              <a:buClr>
                <a:schemeClr val="dk1"/>
              </a:buClr>
              <a:buSzPct val="100000"/>
              <a:buChar char="–"/>
            </a:pPr>
            <a:r>
              <a:rPr lang="en-US"/>
              <a:t> However these products do not resolve the actual wind speeds which are still important to measure (climate monitoring, advancing knowledge of the air-sea interaction process, wind coupling into other parameters, TC forecasting/warning, etc.)</a:t>
            </a:r>
            <a:endParaRPr/>
          </a:p>
          <a:p>
            <a:pPr indent="-161290" lvl="1" marL="742950" rtl="0" algn="l">
              <a:spcBef>
                <a:spcPts val="392"/>
              </a:spcBef>
              <a:spcAft>
                <a:spcPts val="0"/>
              </a:spcAft>
              <a:buClr>
                <a:schemeClr val="dk1"/>
              </a:buClr>
              <a:buSzPct val="100000"/>
              <a:buNone/>
            </a:pPr>
            <a:r>
              <a:t/>
            </a:r>
            <a:endParaRPr/>
          </a:p>
          <a:p>
            <a:pPr indent="0" lvl="0" marL="0" rtl="0" algn="l">
              <a:spcBef>
                <a:spcPts val="448"/>
              </a:spcBef>
              <a:spcAft>
                <a:spcPts val="0"/>
              </a:spcAft>
              <a:buClr>
                <a:schemeClr val="dk1"/>
              </a:buClr>
              <a:buSzPct val="100000"/>
              <a:buNone/>
            </a:pPr>
            <a:r>
              <a:rPr lang="en-US"/>
              <a:t>If the spatial resolution of the observing system is larger than the areal extent of the wind speeds being retrieved then the product is indirectly inferring the wind intensity</a:t>
            </a:r>
            <a:endParaRPr/>
          </a:p>
          <a:p>
            <a:pPr indent="0" lvl="0" marL="0" rtl="0" algn="l">
              <a:spcBef>
                <a:spcPts val="448"/>
              </a:spcBef>
              <a:spcAft>
                <a:spcPts val="0"/>
              </a:spcAft>
              <a:buClr>
                <a:schemeClr val="dk1"/>
              </a:buClr>
              <a:buSzPct val="100000"/>
              <a:buNone/>
            </a:pPr>
            <a:r>
              <a:t/>
            </a:r>
            <a:endParaRPr/>
          </a:p>
          <a:p>
            <a:pPr indent="0" lvl="0" marL="0" rtl="0" algn="l">
              <a:spcBef>
                <a:spcPts val="448"/>
              </a:spcBef>
              <a:spcAft>
                <a:spcPts val="0"/>
              </a:spcAft>
              <a:buClr>
                <a:schemeClr val="dk1"/>
              </a:buClr>
              <a:buSzPct val="100000"/>
              <a:buNone/>
            </a:pPr>
            <a:r>
              <a:rPr lang="en-US"/>
              <a:t>Next 3 slides illustrate differences one can get using different GMFs for the same measurements.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Calibri"/>
              <a:buNone/>
            </a:pPr>
            <a:r>
              <a:rPr b="1" lang="en-US"/>
              <a:t>ScatSat GMF</a:t>
            </a:r>
            <a:br>
              <a:rPr b="1" lang="en-US"/>
            </a:br>
            <a:r>
              <a:rPr b="1" lang="en-US"/>
              <a:t>Operational SFMR</a:t>
            </a:r>
            <a:endParaRPr/>
          </a:p>
        </p:txBody>
      </p:sp>
      <p:pic>
        <p:nvPicPr>
          <p:cNvPr id="636" name="Google Shape;636;p21"/>
          <p:cNvPicPr preferRelativeResize="0"/>
          <p:nvPr/>
        </p:nvPicPr>
        <p:blipFill rotWithShape="1">
          <a:blip r:embed="rId3">
            <a:alphaModFix/>
          </a:blip>
          <a:srcRect b="0" l="0" r="0" t="0"/>
          <a:stretch/>
        </p:blipFill>
        <p:spPr>
          <a:xfrm>
            <a:off x="0" y="1426335"/>
            <a:ext cx="9144000" cy="42122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2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Calibri"/>
              <a:buNone/>
            </a:pPr>
            <a:r>
              <a:rPr b="1" lang="en-US"/>
              <a:t>ScatSat GMF</a:t>
            </a:r>
            <a:br>
              <a:rPr b="1" lang="en-US"/>
            </a:br>
            <a:r>
              <a:rPr b="1" lang="en-US"/>
              <a:t>STAR SFMR</a:t>
            </a:r>
            <a:endParaRPr/>
          </a:p>
        </p:txBody>
      </p:sp>
      <p:pic>
        <p:nvPicPr>
          <p:cNvPr id="642" name="Google Shape;642;p22"/>
          <p:cNvPicPr preferRelativeResize="0"/>
          <p:nvPr/>
        </p:nvPicPr>
        <p:blipFill rotWithShape="1">
          <a:blip r:embed="rId3">
            <a:alphaModFix/>
          </a:blip>
          <a:srcRect b="0" l="0" r="0" t="0"/>
          <a:stretch/>
        </p:blipFill>
        <p:spPr>
          <a:xfrm>
            <a:off x="0" y="1412825"/>
            <a:ext cx="9144000" cy="42122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p2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Calibri"/>
              <a:buNone/>
            </a:pPr>
            <a:r>
              <a:rPr b="1" lang="en-US"/>
              <a:t>NSCAT4 GMF</a:t>
            </a:r>
            <a:br>
              <a:rPr b="1" lang="en-US"/>
            </a:br>
            <a:r>
              <a:rPr b="1" lang="en-US"/>
              <a:t>STAR SFMR</a:t>
            </a:r>
            <a:endParaRPr/>
          </a:p>
        </p:txBody>
      </p:sp>
      <p:pic>
        <p:nvPicPr>
          <p:cNvPr id="648" name="Google Shape;648;p23"/>
          <p:cNvPicPr preferRelativeResize="0"/>
          <p:nvPr/>
        </p:nvPicPr>
        <p:blipFill rotWithShape="1">
          <a:blip r:embed="rId3">
            <a:alphaModFix/>
          </a:blip>
          <a:srcRect b="0" l="0" r="0" t="0"/>
          <a:stretch/>
        </p:blipFill>
        <p:spPr>
          <a:xfrm>
            <a:off x="0" y="1412825"/>
            <a:ext cx="9144000" cy="42122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p24"/>
          <p:cNvSpPr txBox="1"/>
          <p:nvPr>
            <p:ph type="title"/>
          </p:nvPr>
        </p:nvSpPr>
        <p:spPr>
          <a:xfrm>
            <a:off x="465151" y="11531"/>
            <a:ext cx="8223877" cy="79785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3200"/>
              <a:buFont typeface="Calibri"/>
              <a:buNone/>
            </a:pPr>
            <a:r>
              <a:rPr lang="en-US" sz="3200"/>
              <a:t>TC eyes vary in shape and size which can’t be resolved properly with coarse measurements</a:t>
            </a:r>
            <a:endParaRPr/>
          </a:p>
        </p:txBody>
      </p:sp>
      <p:sp>
        <p:nvSpPr>
          <p:cNvPr id="654" name="Google Shape;654;p24"/>
          <p:cNvSpPr txBox="1"/>
          <p:nvPr>
            <p:ph idx="11" type="ftr"/>
          </p:nvPr>
        </p:nvSpPr>
        <p:spPr>
          <a:xfrm>
            <a:off x="3124200" y="6356362"/>
            <a:ext cx="28956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rgbClr val="2F5496"/>
                </a:solidFill>
                <a:latin typeface="Calibri"/>
                <a:ea typeface="Calibri"/>
                <a:cs typeface="Calibri"/>
                <a:sym typeface="Calibri"/>
              </a:rPr>
              <a:t>IOVWST-2022</a:t>
            </a:r>
            <a:endParaRPr>
              <a:solidFill>
                <a:srgbClr val="2F5496"/>
              </a:solidFill>
              <a:latin typeface="Calibri"/>
              <a:ea typeface="Calibri"/>
              <a:cs typeface="Calibri"/>
              <a:sym typeface="Calibri"/>
            </a:endParaRPr>
          </a:p>
        </p:txBody>
      </p:sp>
      <p:pic>
        <p:nvPicPr>
          <p:cNvPr id="655" name="Google Shape;655;p24"/>
          <p:cNvPicPr preferRelativeResize="0"/>
          <p:nvPr/>
        </p:nvPicPr>
        <p:blipFill rotWithShape="1">
          <a:blip r:embed="rId3">
            <a:alphaModFix/>
          </a:blip>
          <a:srcRect b="0" l="0" r="0" t="0"/>
          <a:stretch/>
        </p:blipFill>
        <p:spPr>
          <a:xfrm>
            <a:off x="6" y="946491"/>
            <a:ext cx="3712363" cy="1888665"/>
          </a:xfrm>
          <a:prstGeom prst="rect">
            <a:avLst/>
          </a:prstGeom>
          <a:noFill/>
          <a:ln>
            <a:noFill/>
          </a:ln>
        </p:spPr>
      </p:pic>
      <p:pic>
        <p:nvPicPr>
          <p:cNvPr id="656" name="Google Shape;656;p24"/>
          <p:cNvPicPr preferRelativeResize="0"/>
          <p:nvPr/>
        </p:nvPicPr>
        <p:blipFill rotWithShape="1">
          <a:blip r:embed="rId4">
            <a:alphaModFix/>
          </a:blip>
          <a:srcRect b="0" l="0" r="0" t="0"/>
          <a:stretch/>
        </p:blipFill>
        <p:spPr>
          <a:xfrm>
            <a:off x="1" y="2835153"/>
            <a:ext cx="3341756" cy="1700119"/>
          </a:xfrm>
          <a:prstGeom prst="rect">
            <a:avLst/>
          </a:prstGeom>
          <a:noFill/>
          <a:ln>
            <a:noFill/>
          </a:ln>
        </p:spPr>
      </p:pic>
      <p:pic>
        <p:nvPicPr>
          <p:cNvPr id="657" name="Google Shape;657;p24"/>
          <p:cNvPicPr preferRelativeResize="0"/>
          <p:nvPr/>
        </p:nvPicPr>
        <p:blipFill rotWithShape="1">
          <a:blip r:embed="rId5">
            <a:alphaModFix/>
          </a:blip>
          <a:srcRect b="0" l="0" r="0" t="0"/>
          <a:stretch/>
        </p:blipFill>
        <p:spPr>
          <a:xfrm>
            <a:off x="3341763" y="887769"/>
            <a:ext cx="3085183" cy="2545276"/>
          </a:xfrm>
          <a:prstGeom prst="rect">
            <a:avLst/>
          </a:prstGeom>
          <a:noFill/>
          <a:ln>
            <a:noFill/>
          </a:ln>
        </p:spPr>
      </p:pic>
      <p:pic>
        <p:nvPicPr>
          <p:cNvPr id="658" name="Google Shape;658;p24"/>
          <p:cNvPicPr preferRelativeResize="0"/>
          <p:nvPr/>
        </p:nvPicPr>
        <p:blipFill rotWithShape="1">
          <a:blip r:embed="rId6">
            <a:alphaModFix/>
          </a:blip>
          <a:srcRect b="0" l="0" r="0" t="0"/>
          <a:stretch/>
        </p:blipFill>
        <p:spPr>
          <a:xfrm>
            <a:off x="6236994" y="2425102"/>
            <a:ext cx="2557782" cy="2110170"/>
          </a:xfrm>
          <a:prstGeom prst="rect">
            <a:avLst/>
          </a:prstGeom>
          <a:noFill/>
          <a:ln>
            <a:noFill/>
          </a:ln>
        </p:spPr>
      </p:pic>
      <p:pic>
        <p:nvPicPr>
          <p:cNvPr id="659" name="Google Shape;659;p24"/>
          <p:cNvPicPr preferRelativeResize="0"/>
          <p:nvPr/>
        </p:nvPicPr>
        <p:blipFill rotWithShape="1">
          <a:blip r:embed="rId7">
            <a:alphaModFix/>
          </a:blip>
          <a:srcRect b="0" l="0" r="0" t="0"/>
          <a:stretch/>
        </p:blipFill>
        <p:spPr>
          <a:xfrm>
            <a:off x="2" y="4189992"/>
            <a:ext cx="3149313" cy="2598183"/>
          </a:xfrm>
          <a:prstGeom prst="rect">
            <a:avLst/>
          </a:prstGeom>
          <a:noFill/>
          <a:ln>
            <a:noFill/>
          </a:ln>
        </p:spPr>
      </p:pic>
      <p:pic>
        <p:nvPicPr>
          <p:cNvPr id="660" name="Google Shape;660;p24"/>
          <p:cNvPicPr preferRelativeResize="0"/>
          <p:nvPr/>
        </p:nvPicPr>
        <p:blipFill rotWithShape="1">
          <a:blip r:embed="rId8">
            <a:alphaModFix/>
          </a:blip>
          <a:srcRect b="0" l="0" r="0" t="0"/>
          <a:stretch/>
        </p:blipFill>
        <p:spPr>
          <a:xfrm>
            <a:off x="5603839" y="4280279"/>
            <a:ext cx="2662706" cy="2196733"/>
          </a:xfrm>
          <a:prstGeom prst="rect">
            <a:avLst/>
          </a:prstGeom>
          <a:noFill/>
          <a:ln>
            <a:noFill/>
          </a:ln>
        </p:spPr>
      </p:pic>
      <p:pic>
        <p:nvPicPr>
          <p:cNvPr id="661" name="Google Shape;661;p24"/>
          <p:cNvPicPr preferRelativeResize="0"/>
          <p:nvPr/>
        </p:nvPicPr>
        <p:blipFill rotWithShape="1">
          <a:blip r:embed="rId9">
            <a:alphaModFix/>
          </a:blip>
          <a:srcRect b="0" l="0" r="0" t="0"/>
          <a:stretch/>
        </p:blipFill>
        <p:spPr>
          <a:xfrm>
            <a:off x="3518660" y="2909461"/>
            <a:ext cx="2131488" cy="3126182"/>
          </a:xfrm>
          <a:prstGeom prst="rect">
            <a:avLst/>
          </a:prstGeom>
          <a:noFill/>
          <a:ln>
            <a:noFill/>
          </a:ln>
        </p:spPr>
      </p:pic>
      <p:pic>
        <p:nvPicPr>
          <p:cNvPr id="662" name="Google Shape;662;p24"/>
          <p:cNvPicPr preferRelativeResize="0"/>
          <p:nvPr/>
        </p:nvPicPr>
        <p:blipFill rotWithShape="1">
          <a:blip r:embed="rId10">
            <a:alphaModFix/>
          </a:blip>
          <a:srcRect b="0" l="0" r="0" t="0"/>
          <a:stretch/>
        </p:blipFill>
        <p:spPr>
          <a:xfrm>
            <a:off x="3149315" y="4535285"/>
            <a:ext cx="2978277" cy="2457079"/>
          </a:xfrm>
          <a:prstGeom prst="rect">
            <a:avLst/>
          </a:prstGeom>
          <a:noFill/>
          <a:ln>
            <a:noFill/>
          </a:ln>
        </p:spPr>
      </p:pic>
      <p:pic>
        <p:nvPicPr>
          <p:cNvPr id="663" name="Google Shape;663;p24"/>
          <p:cNvPicPr preferRelativeResize="0"/>
          <p:nvPr/>
        </p:nvPicPr>
        <p:blipFill rotWithShape="1">
          <a:blip r:embed="rId11">
            <a:alphaModFix/>
          </a:blip>
          <a:srcRect b="0" l="0" r="0" t="0"/>
          <a:stretch/>
        </p:blipFill>
        <p:spPr>
          <a:xfrm>
            <a:off x="5650153" y="3975584"/>
            <a:ext cx="3493853" cy="2882429"/>
          </a:xfrm>
          <a:prstGeom prst="rect">
            <a:avLst/>
          </a:prstGeom>
          <a:noFill/>
          <a:ln>
            <a:noFill/>
          </a:ln>
        </p:spPr>
      </p:pic>
      <p:pic>
        <p:nvPicPr>
          <p:cNvPr id="664" name="Google Shape;664;p24"/>
          <p:cNvPicPr preferRelativeResize="0"/>
          <p:nvPr/>
        </p:nvPicPr>
        <p:blipFill rotWithShape="1">
          <a:blip r:embed="rId12">
            <a:alphaModFix/>
          </a:blip>
          <a:srcRect b="0" l="0" r="0" t="0"/>
          <a:stretch/>
        </p:blipFill>
        <p:spPr>
          <a:xfrm>
            <a:off x="5626845" y="1057655"/>
            <a:ext cx="3493853" cy="177749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2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Calibri"/>
              <a:buNone/>
            </a:pPr>
            <a:r>
              <a:rPr lang="en-US"/>
              <a:t>How do we reconcile/What are the next steps?</a:t>
            </a:r>
            <a:endParaRPr/>
          </a:p>
        </p:txBody>
      </p:sp>
      <p:sp>
        <p:nvSpPr>
          <p:cNvPr id="670" name="Google Shape;670;p25"/>
          <p:cNvSpPr txBox="1"/>
          <p:nvPr>
            <p:ph idx="1" type="body"/>
          </p:nvPr>
        </p:nvSpPr>
        <p:spPr>
          <a:xfrm>
            <a:off x="1" y="1417638"/>
            <a:ext cx="9144000" cy="5612905"/>
          </a:xfrm>
          <a:prstGeom prst="rect">
            <a:avLst/>
          </a:prstGeom>
          <a:noFill/>
          <a:ln>
            <a:noFill/>
          </a:ln>
        </p:spPr>
        <p:txBody>
          <a:bodyPr anchorCtr="0" anchor="t" bIns="45700" lIns="91425" spcFirstLastPara="1" rIns="91425" wrap="square" tIns="45700">
            <a:normAutofit fontScale="62500" lnSpcReduction="20000"/>
          </a:bodyPr>
          <a:lstStyle/>
          <a:p>
            <a:pPr indent="-342900" lvl="0" marL="342900" rtl="0" algn="l">
              <a:spcBef>
                <a:spcPts val="0"/>
              </a:spcBef>
              <a:spcAft>
                <a:spcPts val="0"/>
              </a:spcAft>
              <a:buClr>
                <a:schemeClr val="dk1"/>
              </a:buClr>
              <a:buSzPct val="100000"/>
              <a:buChar char="•"/>
            </a:pPr>
            <a:r>
              <a:rPr lang="en-US" sz="4000"/>
              <a:t>We need to fully understand and characterize  in-situ and airborne remote sensing measurements in the extremes, which will help understand what capabilities are needed for satellite-based sensors</a:t>
            </a:r>
            <a:endParaRPr/>
          </a:p>
          <a:p>
            <a:pPr indent="-285750" lvl="1" marL="742950" rtl="0" algn="l">
              <a:spcBef>
                <a:spcPts val="500"/>
              </a:spcBef>
              <a:spcAft>
                <a:spcPts val="0"/>
              </a:spcAft>
              <a:buClr>
                <a:schemeClr val="dk1"/>
              </a:buClr>
              <a:buSzPct val="100000"/>
              <a:buChar char="–"/>
            </a:pPr>
            <a:r>
              <a:rPr lang="en-US" sz="4000"/>
              <a:t>Does enough data already exist?</a:t>
            </a:r>
            <a:endParaRPr/>
          </a:p>
          <a:p>
            <a:pPr indent="-285750" lvl="1" marL="742950" rtl="0" algn="l">
              <a:spcBef>
                <a:spcPts val="500"/>
              </a:spcBef>
              <a:spcAft>
                <a:spcPts val="0"/>
              </a:spcAft>
              <a:buClr>
                <a:schemeClr val="dk1"/>
              </a:buClr>
              <a:buSzPct val="100000"/>
              <a:buChar char="–"/>
            </a:pPr>
            <a:r>
              <a:rPr lang="en-US" sz="4000"/>
              <a:t>We can continue leveraging hurricane flights but should we also consider a dedicated field experiment?</a:t>
            </a:r>
            <a:endParaRPr/>
          </a:p>
          <a:p>
            <a:pPr indent="-127000" lvl="1" marL="742950" rtl="0" algn="l">
              <a:spcBef>
                <a:spcPts val="500"/>
              </a:spcBef>
              <a:spcAft>
                <a:spcPts val="0"/>
              </a:spcAft>
              <a:buClr>
                <a:schemeClr val="dk1"/>
              </a:buClr>
              <a:buSzPct val="100000"/>
              <a:buNone/>
            </a:pPr>
            <a:r>
              <a:t/>
            </a:r>
            <a:endParaRPr sz="4000"/>
          </a:p>
          <a:p>
            <a:pPr indent="-342900" lvl="0" marL="342900" rtl="0" algn="l">
              <a:spcBef>
                <a:spcPts val="500"/>
              </a:spcBef>
              <a:spcAft>
                <a:spcPts val="0"/>
              </a:spcAft>
              <a:buClr>
                <a:schemeClr val="dk1"/>
              </a:buClr>
              <a:buSzPct val="100000"/>
              <a:buChar char="•"/>
            </a:pPr>
            <a:r>
              <a:rPr lang="en-US" sz="4000"/>
              <a:t>3 possible avenues of attack</a:t>
            </a:r>
            <a:endParaRPr/>
          </a:p>
          <a:p>
            <a:pPr indent="-285750" lvl="1" marL="742950" rtl="0" algn="l">
              <a:spcBef>
                <a:spcPts val="500"/>
              </a:spcBef>
              <a:spcAft>
                <a:spcPts val="0"/>
              </a:spcAft>
              <a:buClr>
                <a:schemeClr val="dk1"/>
              </a:buClr>
              <a:buSzPct val="100000"/>
              <a:buChar char="–"/>
            </a:pPr>
            <a:r>
              <a:rPr lang="en-US" sz="4000"/>
              <a:t>Characterization of in-situ measurements</a:t>
            </a:r>
            <a:endParaRPr/>
          </a:p>
          <a:p>
            <a:pPr indent="-285750" lvl="1" marL="742950" rtl="0" algn="l">
              <a:spcBef>
                <a:spcPts val="500"/>
              </a:spcBef>
              <a:spcAft>
                <a:spcPts val="0"/>
              </a:spcAft>
              <a:buClr>
                <a:schemeClr val="dk1"/>
              </a:buClr>
              <a:buSzPct val="100000"/>
              <a:buChar char="–"/>
            </a:pPr>
            <a:r>
              <a:rPr lang="en-US" sz="4000"/>
              <a:t>Characterization of what remote sensors are actually responding to in the extremes</a:t>
            </a:r>
            <a:endParaRPr/>
          </a:p>
          <a:p>
            <a:pPr indent="-285750" lvl="1" marL="742950" rtl="0" algn="l">
              <a:spcBef>
                <a:spcPts val="500"/>
              </a:spcBef>
              <a:spcAft>
                <a:spcPts val="0"/>
              </a:spcAft>
              <a:buClr>
                <a:schemeClr val="dk1"/>
              </a:buClr>
              <a:buSzPct val="100000"/>
              <a:buChar char="–"/>
            </a:pPr>
            <a:r>
              <a:rPr lang="en-US" sz="4000"/>
              <a:t>Continue development and refinement of derivative approaches/product to more fully exploit existing remote sensing measurements</a:t>
            </a:r>
            <a:endParaRPr/>
          </a:p>
          <a:p>
            <a:pPr indent="-215900" lvl="0" marL="342900" rtl="0" algn="l">
              <a:spcBef>
                <a:spcPts val="400"/>
              </a:spcBef>
              <a:spcAft>
                <a:spcPts val="0"/>
              </a:spcAft>
              <a:buClr>
                <a:schemeClr val="dk1"/>
              </a:buClr>
              <a:buSzPct val="100000"/>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26"/>
          <p:cNvSpPr txBox="1"/>
          <p:nvPr>
            <p:ph idx="1" type="body"/>
          </p:nvPr>
        </p:nvSpPr>
        <p:spPr>
          <a:xfrm>
            <a:off x="457200" y="1600206"/>
            <a:ext cx="8229600" cy="4525963"/>
          </a:xfrm>
          <a:prstGeom prst="rect">
            <a:avLst/>
          </a:prstGeom>
          <a:noFill/>
          <a:ln>
            <a:noFill/>
          </a:ln>
        </p:spPr>
        <p:txBody>
          <a:bodyPr anchorCtr="0" anchor="t" bIns="45700" lIns="91425" spcFirstLastPara="1" rIns="91425" wrap="square" tIns="45700">
            <a:normAutofit fontScale="55000" lnSpcReduction="20000"/>
          </a:bodyPr>
          <a:lstStyle/>
          <a:p>
            <a:pPr indent="-342900" lvl="0" marL="342900" rtl="0" algn="l">
              <a:spcBef>
                <a:spcPts val="0"/>
              </a:spcBef>
              <a:spcAft>
                <a:spcPts val="0"/>
              </a:spcAft>
              <a:buClr>
                <a:schemeClr val="dk1"/>
              </a:buClr>
              <a:buSzPct val="100000"/>
              <a:buChar char="•"/>
            </a:pPr>
            <a:r>
              <a:rPr lang="en-US" sz="4000"/>
              <a:t>What should the high wind speed calibration reference be?</a:t>
            </a:r>
            <a:endParaRPr/>
          </a:p>
          <a:p>
            <a:pPr indent="-285750" lvl="1" marL="742950" rtl="0" algn="l">
              <a:spcBef>
                <a:spcPts val="440"/>
              </a:spcBef>
              <a:spcAft>
                <a:spcPts val="0"/>
              </a:spcAft>
              <a:buClr>
                <a:schemeClr val="dk1"/>
              </a:buClr>
              <a:buSzPct val="100000"/>
              <a:buChar char="–"/>
            </a:pPr>
            <a:r>
              <a:rPr lang="en-US" sz="4000"/>
              <a:t>SFMR?  It does have issues that need to be fully characterized and resolved</a:t>
            </a:r>
            <a:endParaRPr/>
          </a:p>
          <a:p>
            <a:pPr indent="-285750" lvl="1" marL="742950" rtl="0" algn="l">
              <a:spcBef>
                <a:spcPts val="440"/>
              </a:spcBef>
              <a:spcAft>
                <a:spcPts val="0"/>
              </a:spcAft>
              <a:buClr>
                <a:schemeClr val="dk1"/>
              </a:buClr>
              <a:buSzPct val="100000"/>
              <a:buChar char="–"/>
            </a:pPr>
            <a:r>
              <a:rPr lang="en-US" sz="4000"/>
              <a:t>Dropsondes?</a:t>
            </a:r>
            <a:endParaRPr/>
          </a:p>
          <a:p>
            <a:pPr indent="-285750" lvl="1" marL="742950" rtl="0" algn="l">
              <a:spcBef>
                <a:spcPts val="440"/>
              </a:spcBef>
              <a:spcAft>
                <a:spcPts val="0"/>
              </a:spcAft>
              <a:buClr>
                <a:schemeClr val="dk1"/>
              </a:buClr>
              <a:buSzPct val="100000"/>
              <a:buChar char="–"/>
            </a:pPr>
            <a:r>
              <a:rPr lang="en-US" sz="4000"/>
              <a:t>Perhaps a combination of airborne remote sensing instruments to measure a variety of parameters in the TC environment</a:t>
            </a:r>
            <a:endParaRPr/>
          </a:p>
          <a:p>
            <a:pPr indent="-342900" lvl="0" marL="342900" rtl="0" algn="l">
              <a:spcBef>
                <a:spcPts val="440"/>
              </a:spcBef>
              <a:spcAft>
                <a:spcPts val="0"/>
              </a:spcAft>
              <a:buClr>
                <a:schemeClr val="dk1"/>
              </a:buClr>
              <a:buSzPct val="100000"/>
              <a:buChar char="•"/>
            </a:pPr>
            <a:r>
              <a:rPr lang="en-US" sz="4000"/>
              <a:t>What is really happening on the ocean surface in the extremes?</a:t>
            </a:r>
            <a:endParaRPr/>
          </a:p>
          <a:p>
            <a:pPr indent="-285750" lvl="1" marL="742950" rtl="0" algn="l">
              <a:spcBef>
                <a:spcPts val="440"/>
              </a:spcBef>
              <a:spcAft>
                <a:spcPts val="0"/>
              </a:spcAft>
              <a:buClr>
                <a:schemeClr val="dk1"/>
              </a:buClr>
              <a:buSzPct val="100000"/>
              <a:buChar char="–"/>
            </a:pPr>
            <a:r>
              <a:rPr lang="en-US" sz="4000"/>
              <a:t>Does the sea spray layer need to be accounted for?</a:t>
            </a:r>
            <a:endParaRPr/>
          </a:p>
          <a:p>
            <a:pPr indent="-285750" lvl="1" marL="742950" rtl="0" algn="l">
              <a:spcBef>
                <a:spcPts val="440"/>
              </a:spcBef>
              <a:spcAft>
                <a:spcPts val="0"/>
              </a:spcAft>
              <a:buClr>
                <a:schemeClr val="dk1"/>
              </a:buClr>
              <a:buSzPct val="100000"/>
              <a:buChar char="–"/>
            </a:pPr>
            <a:r>
              <a:rPr lang="en-US" sz="4000"/>
              <a:t>Bragg scattering enhancement (scatterometers) appears to break down at some point</a:t>
            </a:r>
            <a:endParaRPr/>
          </a:p>
          <a:p>
            <a:pPr indent="-285750" lvl="1" marL="742950" rtl="0" algn="l">
              <a:spcBef>
                <a:spcPts val="440"/>
              </a:spcBef>
              <a:spcAft>
                <a:spcPts val="0"/>
              </a:spcAft>
              <a:buClr>
                <a:schemeClr val="dk1"/>
              </a:buClr>
              <a:buSzPct val="100000"/>
              <a:buChar char="–"/>
            </a:pPr>
            <a:r>
              <a:rPr lang="en-US" sz="4000"/>
              <a:t>Should the microwave brightness temperature also level off?...there would seem to have to be some maximum foam coverage from wave breaking at some point?  Or does the spray layer keep increasing the Tb?</a:t>
            </a:r>
            <a:endParaRPr/>
          </a:p>
          <a:p>
            <a:pPr indent="-231140" lvl="0" marL="342900" rtl="0" algn="l">
              <a:spcBef>
                <a:spcPts val="352"/>
              </a:spcBef>
              <a:spcAft>
                <a:spcPts val="0"/>
              </a:spcAft>
              <a:buClr>
                <a:schemeClr val="dk1"/>
              </a:buClr>
              <a:buSzPct val="100000"/>
              <a:buNone/>
            </a:pPr>
            <a:r>
              <a:t/>
            </a:r>
            <a:endParaRPr/>
          </a:p>
        </p:txBody>
      </p:sp>
      <p:sp>
        <p:nvSpPr>
          <p:cNvPr id="676" name="Google Shape;676;p26"/>
          <p:cNvSpPr txBox="1"/>
          <p:nvPr/>
        </p:nvSpPr>
        <p:spPr>
          <a:xfrm>
            <a:off x="609600" y="427038"/>
            <a:ext cx="8229600" cy="1143000"/>
          </a:xfrm>
          <a:prstGeom prst="rect">
            <a:avLst/>
          </a:prstGeom>
          <a:noFill/>
          <a:ln>
            <a:noFill/>
          </a:ln>
        </p:spPr>
        <p:txBody>
          <a:bodyPr anchorCtr="0" anchor="ctr" bIns="45700" lIns="91425" spcFirstLastPara="1" rIns="91425" wrap="square" tIns="45700">
            <a:normAutofit fontScale="90000" lnSpcReduction="20000"/>
          </a:bodyPr>
          <a:lstStyle/>
          <a:p>
            <a:pPr indent="0" lvl="0" marL="0" marR="0" rtl="0" algn="ctr">
              <a:spcBef>
                <a:spcPts val="0"/>
              </a:spcBef>
              <a:spcAft>
                <a:spcPts val="0"/>
              </a:spcAft>
              <a:buClr>
                <a:schemeClr val="dk1"/>
              </a:buClr>
              <a:buSzPct val="100000"/>
              <a:buFont typeface="Calibri"/>
              <a:buNone/>
            </a:pPr>
            <a:r>
              <a:rPr lang="en-US" sz="4400">
                <a:solidFill>
                  <a:schemeClr val="dk1"/>
                </a:solidFill>
                <a:latin typeface="Calibri"/>
                <a:ea typeface="Calibri"/>
                <a:cs typeface="Calibri"/>
                <a:sym typeface="Calibri"/>
              </a:rPr>
              <a:t>How do we reconcile/What are the next steps?</a:t>
            </a:r>
            <a:endParaRPr sz="44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p2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en-US"/>
              <a:t>Backup</a:t>
            </a:r>
            <a:endParaRPr/>
          </a:p>
        </p:txBody>
      </p:sp>
      <p:pic>
        <p:nvPicPr>
          <p:cNvPr descr="HFwindswaves.png" id="682" name="Google Shape;682;p27"/>
          <p:cNvPicPr preferRelativeResize="0"/>
          <p:nvPr/>
        </p:nvPicPr>
        <p:blipFill rotWithShape="1">
          <a:blip r:embed="rId3">
            <a:alphaModFix/>
          </a:blip>
          <a:srcRect b="0" l="0" r="0" t="0"/>
          <a:stretch/>
        </p:blipFill>
        <p:spPr>
          <a:xfrm>
            <a:off x="3" y="219423"/>
            <a:ext cx="4840224" cy="6455664"/>
          </a:xfrm>
          <a:prstGeom prst="rect">
            <a:avLst/>
          </a:prstGeom>
          <a:noFill/>
          <a:ln>
            <a:noFill/>
          </a:ln>
        </p:spPr>
      </p:pic>
      <p:pic>
        <p:nvPicPr>
          <p:cNvPr descr="surface_just_inside_eye.jpg" id="683" name="Google Shape;683;p27"/>
          <p:cNvPicPr preferRelativeResize="0"/>
          <p:nvPr/>
        </p:nvPicPr>
        <p:blipFill rotWithShape="1">
          <a:blip r:embed="rId4">
            <a:alphaModFix/>
          </a:blip>
          <a:srcRect b="0" l="0" r="0" t="0"/>
          <a:stretch/>
        </p:blipFill>
        <p:spPr>
          <a:xfrm>
            <a:off x="3435518" y="3426119"/>
            <a:ext cx="5708482" cy="3211021"/>
          </a:xfrm>
          <a:prstGeom prst="rect">
            <a:avLst/>
          </a:prstGeom>
          <a:noFill/>
          <a:ln>
            <a:noFill/>
          </a:ln>
        </p:spPr>
      </p:pic>
      <p:pic>
        <p:nvPicPr>
          <p:cNvPr descr="surface_just_inside_the_eye2.jpg" id="684" name="Google Shape;684;p27"/>
          <p:cNvPicPr preferRelativeResize="0"/>
          <p:nvPr/>
        </p:nvPicPr>
        <p:blipFill rotWithShape="1">
          <a:blip r:embed="rId5">
            <a:alphaModFix/>
          </a:blip>
          <a:srcRect b="0" l="0" r="0" t="0"/>
          <a:stretch/>
        </p:blipFill>
        <p:spPr>
          <a:xfrm>
            <a:off x="3435518" y="233503"/>
            <a:ext cx="5708482" cy="3211021"/>
          </a:xfrm>
          <a:prstGeom prst="rect">
            <a:avLst/>
          </a:prstGeom>
          <a:noFill/>
          <a:ln>
            <a:noFill/>
          </a:ln>
        </p:spPr>
      </p:pic>
      <p:sp>
        <p:nvSpPr>
          <p:cNvPr id="685" name="Google Shape;685;p27"/>
          <p:cNvSpPr txBox="1"/>
          <p:nvPr/>
        </p:nvSpPr>
        <p:spPr>
          <a:xfrm>
            <a:off x="7220937" y="329851"/>
            <a:ext cx="178144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FFFF"/>
                </a:solidFill>
                <a:latin typeface="Calibri"/>
                <a:ea typeface="Calibri"/>
                <a:cs typeface="Calibri"/>
                <a:sym typeface="Calibri"/>
              </a:rPr>
              <a:t>Huricane Patricia</a:t>
            </a:r>
            <a:endParaRPr/>
          </a:p>
        </p:txBody>
      </p:sp>
      <p:sp>
        <p:nvSpPr>
          <p:cNvPr id="686" name="Google Shape;686;p27"/>
          <p:cNvSpPr txBox="1"/>
          <p:nvPr/>
        </p:nvSpPr>
        <p:spPr>
          <a:xfrm>
            <a:off x="7220937" y="3474426"/>
            <a:ext cx="178144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Huricane Patricia</a:t>
            </a:r>
            <a:endParaRPr/>
          </a:p>
        </p:txBody>
      </p:sp>
      <p:sp>
        <p:nvSpPr>
          <p:cNvPr id="687" name="Google Shape;687;p27"/>
          <p:cNvSpPr txBox="1"/>
          <p:nvPr/>
        </p:nvSpPr>
        <p:spPr>
          <a:xfrm>
            <a:off x="3" y="256042"/>
            <a:ext cx="2254155"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Gap wind event </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Kennedy Entrance, AK</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3200"/>
              <a:buFont typeface="Calibri"/>
              <a:buNone/>
            </a:pPr>
            <a:r>
              <a:rPr lang="en-US" sz="3200"/>
              <a:t>Extreme Winds</a:t>
            </a:r>
            <a:br>
              <a:rPr lang="en-US" sz="3200"/>
            </a:br>
            <a:r>
              <a:rPr lang="en-US" sz="3200"/>
              <a:t>What do we know and what don’t we know?</a:t>
            </a:r>
            <a:endParaRPr/>
          </a:p>
        </p:txBody>
      </p:sp>
      <p:sp>
        <p:nvSpPr>
          <p:cNvPr id="384" name="Google Shape;384;p3"/>
          <p:cNvSpPr txBox="1"/>
          <p:nvPr>
            <p:ph idx="1" type="body"/>
          </p:nvPr>
        </p:nvSpPr>
        <p:spPr>
          <a:xfrm>
            <a:off x="457200" y="1600206"/>
            <a:ext cx="8229600" cy="452596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1"/>
              </a:buClr>
              <a:buSzPts val="3200"/>
              <a:buNone/>
            </a:pPr>
            <a:r>
              <a:rPr lang="en-US"/>
              <a:t>What do we have?</a:t>
            </a:r>
            <a:endParaRPr/>
          </a:p>
          <a:p>
            <a:pPr indent="-342900" lvl="0" marL="342900" rtl="0" algn="l">
              <a:spcBef>
                <a:spcPts val="640"/>
              </a:spcBef>
              <a:spcAft>
                <a:spcPts val="0"/>
              </a:spcAft>
              <a:buClr>
                <a:schemeClr val="dk1"/>
              </a:buClr>
              <a:buSzPts val="3200"/>
              <a:buChar char="•"/>
            </a:pPr>
            <a:r>
              <a:rPr lang="en-US"/>
              <a:t>Remote sensing</a:t>
            </a:r>
            <a:endParaRPr/>
          </a:p>
          <a:p>
            <a:pPr indent="-285750" lvl="1" marL="742950" rtl="0" algn="l">
              <a:spcBef>
                <a:spcPts val="560"/>
              </a:spcBef>
              <a:spcAft>
                <a:spcPts val="0"/>
              </a:spcAft>
              <a:buClr>
                <a:schemeClr val="dk1"/>
              </a:buClr>
              <a:buSzPts val="2800"/>
              <a:buChar char="–"/>
            </a:pPr>
            <a:r>
              <a:rPr lang="en-US"/>
              <a:t>Satellite and aircraft-based sensors</a:t>
            </a:r>
            <a:endParaRPr/>
          </a:p>
          <a:p>
            <a:pPr indent="-342900" lvl="0" marL="342900" rtl="0" algn="l">
              <a:spcBef>
                <a:spcPts val="640"/>
              </a:spcBef>
              <a:spcAft>
                <a:spcPts val="0"/>
              </a:spcAft>
              <a:buClr>
                <a:schemeClr val="dk1"/>
              </a:buClr>
              <a:buSzPts val="3200"/>
              <a:buChar char="•"/>
            </a:pPr>
            <a:r>
              <a:rPr lang="en-US"/>
              <a:t>In-situ</a:t>
            </a:r>
            <a:endParaRPr/>
          </a:p>
          <a:p>
            <a:pPr indent="-285750" lvl="1" marL="742950" rtl="0" algn="l">
              <a:spcBef>
                <a:spcPts val="560"/>
              </a:spcBef>
              <a:spcAft>
                <a:spcPts val="0"/>
              </a:spcAft>
              <a:buClr>
                <a:schemeClr val="dk1"/>
              </a:buClr>
              <a:buSzPts val="2800"/>
              <a:buChar char="–"/>
            </a:pPr>
            <a:r>
              <a:rPr lang="en-US"/>
              <a:t>Buoys, Dropsondes, Saildrones</a:t>
            </a:r>
            <a:endParaRPr/>
          </a:p>
          <a:p>
            <a:pPr indent="-342900" lvl="0" marL="342900" rtl="0" algn="l">
              <a:spcBef>
                <a:spcPts val="640"/>
              </a:spcBef>
              <a:spcAft>
                <a:spcPts val="0"/>
              </a:spcAft>
              <a:buClr>
                <a:schemeClr val="dk1"/>
              </a:buClr>
              <a:buSzPts val="3200"/>
              <a:buChar char="•"/>
            </a:pPr>
            <a:r>
              <a:rPr lang="en-US"/>
              <a:t>Derivative products</a:t>
            </a:r>
            <a:endParaRPr/>
          </a:p>
          <a:p>
            <a:pPr indent="-285750" lvl="1" marL="742950" rtl="0" algn="l">
              <a:spcBef>
                <a:spcPts val="560"/>
              </a:spcBef>
              <a:spcAft>
                <a:spcPts val="0"/>
              </a:spcAft>
              <a:buClr>
                <a:schemeClr val="dk1"/>
              </a:buClr>
              <a:buSzPts val="2800"/>
              <a:buChar char="–"/>
            </a:pPr>
            <a:r>
              <a:rPr lang="en-US"/>
              <a:t>Wind radii, peak intensity estimates, RMW</a:t>
            </a:r>
            <a:endParaRPr/>
          </a:p>
          <a:p>
            <a:pPr indent="-139700" lvl="0" marL="342900" rtl="0" algn="l">
              <a:spcBef>
                <a:spcPts val="640"/>
              </a:spcBef>
              <a:spcAft>
                <a:spcPts val="0"/>
              </a:spcAft>
              <a:buClr>
                <a:schemeClr val="dk1"/>
              </a:buClr>
              <a:buSzPts val="3200"/>
              <a:buNone/>
            </a:pPr>
            <a:r>
              <a:t/>
            </a:r>
            <a:endParaRPr/>
          </a:p>
          <a:p>
            <a:pPr indent="-139700" lvl="0" marL="342900" rtl="0" algn="l">
              <a:spcBef>
                <a:spcPts val="640"/>
              </a:spcBef>
              <a:spcAft>
                <a:spcPts val="0"/>
              </a:spcAft>
              <a:buClr>
                <a:schemeClr val="dk1"/>
              </a:buClr>
              <a:buSzPts val="3200"/>
              <a:buNone/>
            </a:pPr>
            <a:r>
              <a:t/>
            </a:r>
            <a:endParaRPr/>
          </a:p>
        </p:txBody>
      </p:sp>
      <p:pic>
        <p:nvPicPr>
          <p:cNvPr id="385" name="Google Shape;385;p3"/>
          <p:cNvPicPr preferRelativeResize="0"/>
          <p:nvPr/>
        </p:nvPicPr>
        <p:blipFill rotWithShape="1">
          <a:blip r:embed="rId3">
            <a:alphaModFix/>
          </a:blip>
          <a:srcRect b="0" l="0" r="0" t="0"/>
          <a:stretch/>
        </p:blipFill>
        <p:spPr>
          <a:xfrm>
            <a:off x="6554062" y="1457645"/>
            <a:ext cx="2132738" cy="1425057"/>
          </a:xfrm>
          <a:prstGeom prst="rect">
            <a:avLst/>
          </a:prstGeom>
          <a:noFill/>
          <a:ln>
            <a:noFill/>
          </a:ln>
        </p:spPr>
      </p:pic>
      <p:pic>
        <p:nvPicPr>
          <p:cNvPr id="386" name="Google Shape;386;p3"/>
          <p:cNvPicPr preferRelativeResize="0"/>
          <p:nvPr/>
        </p:nvPicPr>
        <p:blipFill rotWithShape="1">
          <a:blip r:embed="rId4">
            <a:alphaModFix/>
          </a:blip>
          <a:srcRect b="0" l="0" r="0" t="0"/>
          <a:stretch/>
        </p:blipFill>
        <p:spPr>
          <a:xfrm>
            <a:off x="18408" y="5496948"/>
            <a:ext cx="1409410" cy="1442483"/>
          </a:xfrm>
          <a:prstGeom prst="rect">
            <a:avLst/>
          </a:prstGeom>
          <a:noFill/>
          <a:ln>
            <a:noFill/>
          </a:ln>
        </p:spPr>
      </p:pic>
      <p:pic>
        <p:nvPicPr>
          <p:cNvPr id="387" name="Google Shape;387;p3"/>
          <p:cNvPicPr preferRelativeResize="0"/>
          <p:nvPr/>
        </p:nvPicPr>
        <p:blipFill rotWithShape="1">
          <a:blip r:embed="rId5">
            <a:alphaModFix/>
          </a:blip>
          <a:srcRect b="0" l="0" r="0" t="0"/>
          <a:stretch/>
        </p:blipFill>
        <p:spPr>
          <a:xfrm>
            <a:off x="6768900" y="3120339"/>
            <a:ext cx="1917900" cy="1835082"/>
          </a:xfrm>
          <a:prstGeom prst="rect">
            <a:avLst/>
          </a:prstGeom>
          <a:noFill/>
          <a:ln>
            <a:noFill/>
          </a:ln>
        </p:spPr>
      </p:pic>
      <p:pic>
        <p:nvPicPr>
          <p:cNvPr id="388" name="Google Shape;388;p3"/>
          <p:cNvPicPr preferRelativeResize="0"/>
          <p:nvPr/>
        </p:nvPicPr>
        <p:blipFill rotWithShape="1">
          <a:blip r:embed="rId6">
            <a:alphaModFix/>
          </a:blip>
          <a:srcRect b="0" l="0" r="0" t="0"/>
          <a:stretch/>
        </p:blipFill>
        <p:spPr>
          <a:xfrm>
            <a:off x="7410910" y="5467253"/>
            <a:ext cx="1343795" cy="131783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en-US"/>
              <a:t>In-Situ – some of the issues</a:t>
            </a:r>
            <a:endParaRPr/>
          </a:p>
        </p:txBody>
      </p:sp>
      <p:sp>
        <p:nvSpPr>
          <p:cNvPr id="394" name="Google Shape;394;p4"/>
          <p:cNvSpPr txBox="1"/>
          <p:nvPr>
            <p:ph idx="1" type="body"/>
          </p:nvPr>
        </p:nvSpPr>
        <p:spPr>
          <a:xfrm>
            <a:off x="457200" y="1600206"/>
            <a:ext cx="8229600" cy="4525963"/>
          </a:xfrm>
          <a:prstGeom prst="rect">
            <a:avLst/>
          </a:prstGeom>
          <a:noFill/>
          <a:ln>
            <a:noFill/>
          </a:ln>
        </p:spPr>
        <p:txBody>
          <a:bodyPr anchorCtr="0" anchor="t" bIns="45700" lIns="91425" spcFirstLastPara="1" rIns="91425" wrap="square" tIns="45700">
            <a:normAutofit fontScale="85000" lnSpcReduction="10000"/>
          </a:bodyPr>
          <a:lstStyle/>
          <a:p>
            <a:pPr indent="-342900" lvl="0" marL="342900" rtl="0" algn="l">
              <a:spcBef>
                <a:spcPts val="0"/>
              </a:spcBef>
              <a:spcAft>
                <a:spcPts val="0"/>
              </a:spcAft>
              <a:buClr>
                <a:schemeClr val="dk1"/>
              </a:buClr>
              <a:buSzPct val="100000"/>
              <a:buChar char="•"/>
            </a:pPr>
            <a:r>
              <a:rPr lang="en-US"/>
              <a:t>Buoy and dropsondes provide in-situ measurements</a:t>
            </a:r>
            <a:endParaRPr/>
          </a:p>
          <a:p>
            <a:pPr indent="-285750" lvl="1" marL="742950" rtl="0" algn="l">
              <a:spcBef>
                <a:spcPts val="476"/>
              </a:spcBef>
              <a:spcAft>
                <a:spcPts val="0"/>
              </a:spcAft>
              <a:buClr>
                <a:schemeClr val="dk1"/>
              </a:buClr>
              <a:buSzPct val="100000"/>
              <a:buChar char="–"/>
            </a:pPr>
            <a:r>
              <a:rPr lang="en-US"/>
              <a:t>Buoys and saildrones get impacted by waves</a:t>
            </a:r>
            <a:endParaRPr/>
          </a:p>
          <a:p>
            <a:pPr indent="-228600" lvl="2" marL="1143000" rtl="0" algn="l">
              <a:spcBef>
                <a:spcPts val="408"/>
              </a:spcBef>
              <a:spcAft>
                <a:spcPts val="0"/>
              </a:spcAft>
              <a:buClr>
                <a:schemeClr val="dk1"/>
              </a:buClr>
              <a:buSzPct val="100000"/>
              <a:buChar char="•"/>
            </a:pPr>
            <a:r>
              <a:rPr lang="en-US"/>
              <a:t>To what degree? How can we quantify? </a:t>
            </a:r>
            <a:endParaRPr/>
          </a:p>
          <a:p>
            <a:pPr indent="-228600" lvl="2" marL="1143000" rtl="0" algn="l">
              <a:spcBef>
                <a:spcPts val="408"/>
              </a:spcBef>
              <a:spcAft>
                <a:spcPts val="0"/>
              </a:spcAft>
              <a:buClr>
                <a:schemeClr val="dk1"/>
              </a:buClr>
              <a:buSzPct val="100000"/>
              <a:buChar char="•"/>
            </a:pPr>
            <a:r>
              <a:rPr lang="en-US"/>
              <a:t>High density observations from Saildrone should help understand measurement and geophysical variability</a:t>
            </a:r>
            <a:endParaRPr/>
          </a:p>
          <a:p>
            <a:pPr indent="-285750" lvl="1" marL="742950" rtl="0" algn="l">
              <a:spcBef>
                <a:spcPts val="476"/>
              </a:spcBef>
              <a:spcAft>
                <a:spcPts val="0"/>
              </a:spcAft>
              <a:buClr>
                <a:schemeClr val="dk1"/>
              </a:buClr>
              <a:buSzPct val="100000"/>
              <a:buChar char="–"/>
            </a:pPr>
            <a:r>
              <a:rPr lang="en-US"/>
              <a:t>Dropsondes don’t measure the true vertical profile and are also impacted by waves (turbulence at the air-sea interface)</a:t>
            </a:r>
            <a:endParaRPr/>
          </a:p>
          <a:p>
            <a:pPr indent="-285750" lvl="1" marL="742950" rtl="0" algn="l">
              <a:spcBef>
                <a:spcPts val="476"/>
              </a:spcBef>
              <a:spcAft>
                <a:spcPts val="0"/>
              </a:spcAft>
              <a:buClr>
                <a:schemeClr val="dk1"/>
              </a:buClr>
              <a:buSzPct val="100000"/>
              <a:buChar char="–"/>
            </a:pPr>
            <a:r>
              <a:rPr lang="en-US"/>
              <a:t>Variability in physical structures in the boundary layer (I.e., fine scale wind structure in the atmosphere) can impact representativeness of what dropsondes/bouys are measuring</a:t>
            </a:r>
            <a:endParaRPr/>
          </a:p>
        </p:txBody>
      </p:sp>
      <p:pic>
        <p:nvPicPr>
          <p:cNvPr id="395" name="Google Shape;395;p4"/>
          <p:cNvPicPr preferRelativeResize="0"/>
          <p:nvPr/>
        </p:nvPicPr>
        <p:blipFill rotWithShape="1">
          <a:blip r:embed="rId3">
            <a:alphaModFix/>
          </a:blip>
          <a:srcRect b="0" l="0" r="0" t="0"/>
          <a:stretch/>
        </p:blipFill>
        <p:spPr>
          <a:xfrm>
            <a:off x="7726659" y="5318918"/>
            <a:ext cx="1270080" cy="1355036"/>
          </a:xfrm>
          <a:prstGeom prst="rect">
            <a:avLst/>
          </a:prstGeom>
          <a:noFill/>
          <a:ln>
            <a:noFill/>
          </a:ln>
        </p:spPr>
      </p:pic>
      <p:sp>
        <p:nvSpPr>
          <p:cNvPr id="396" name="Google Shape;396;p4"/>
          <p:cNvSpPr txBox="1"/>
          <p:nvPr/>
        </p:nvSpPr>
        <p:spPr>
          <a:xfrm>
            <a:off x="3788228" y="5794310"/>
            <a:ext cx="285516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r:id="rId4"/>
              </a:rPr>
              <a:t>Link to seaspray poster</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3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5"/>
          <p:cNvSpPr txBox="1"/>
          <p:nvPr/>
        </p:nvSpPr>
        <p:spPr>
          <a:xfrm>
            <a:off x="343633" y="291411"/>
            <a:ext cx="6654600" cy="1200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rgbClr val="1E4E79"/>
                </a:solidFill>
                <a:latin typeface="Calibri"/>
                <a:ea typeface="Calibri"/>
                <a:cs typeface="Calibri"/>
                <a:sym typeface="Calibri"/>
              </a:rPr>
              <a:t>Saildrone wind measurements in hurricanes</a:t>
            </a:r>
            <a:endParaRPr/>
          </a:p>
        </p:txBody>
      </p:sp>
      <p:pic>
        <p:nvPicPr>
          <p:cNvPr id="402" name="Google Shape;402;p5"/>
          <p:cNvPicPr preferRelativeResize="0"/>
          <p:nvPr/>
        </p:nvPicPr>
        <p:blipFill rotWithShape="1">
          <a:blip r:embed="rId3">
            <a:alphaModFix/>
          </a:blip>
          <a:srcRect b="0" l="0" r="0" t="0"/>
          <a:stretch/>
        </p:blipFill>
        <p:spPr>
          <a:xfrm>
            <a:off x="6877571" y="291409"/>
            <a:ext cx="1691163" cy="1502683"/>
          </a:xfrm>
          <a:prstGeom prst="rect">
            <a:avLst/>
          </a:prstGeom>
          <a:noFill/>
          <a:ln>
            <a:noFill/>
          </a:ln>
        </p:spPr>
      </p:pic>
      <p:grpSp>
        <p:nvGrpSpPr>
          <p:cNvPr id="403" name="Google Shape;403;p5"/>
          <p:cNvGrpSpPr/>
          <p:nvPr/>
        </p:nvGrpSpPr>
        <p:grpSpPr>
          <a:xfrm>
            <a:off x="1" y="2274802"/>
            <a:ext cx="3662624" cy="4291803"/>
            <a:chOff x="6263770" y="1244011"/>
            <a:chExt cx="5928230" cy="5209952"/>
          </a:xfrm>
        </p:grpSpPr>
        <p:pic>
          <p:nvPicPr>
            <p:cNvPr id="404" name="Google Shape;404;p5"/>
            <p:cNvPicPr preferRelativeResize="0"/>
            <p:nvPr/>
          </p:nvPicPr>
          <p:blipFill rotWithShape="1">
            <a:blip r:embed="rId4">
              <a:alphaModFix/>
            </a:blip>
            <a:srcRect b="2256" l="4840" r="8702" t="5430"/>
            <a:stretch/>
          </p:blipFill>
          <p:spPr>
            <a:xfrm>
              <a:off x="6263770" y="1244011"/>
              <a:ext cx="5928230" cy="5209952"/>
            </a:xfrm>
            <a:prstGeom prst="rect">
              <a:avLst/>
            </a:prstGeom>
            <a:noFill/>
            <a:ln>
              <a:noFill/>
            </a:ln>
          </p:spPr>
        </p:pic>
        <p:sp>
          <p:nvSpPr>
            <p:cNvPr id="405" name="Google Shape;405;p5"/>
            <p:cNvSpPr txBox="1"/>
            <p:nvPr/>
          </p:nvSpPr>
          <p:spPr>
            <a:xfrm>
              <a:off x="6931532" y="2105581"/>
              <a:ext cx="1429575" cy="5604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C00000"/>
                  </a:solidFill>
                  <a:latin typeface="Calibri"/>
                  <a:ea typeface="Calibri"/>
                  <a:cs typeface="Calibri"/>
                  <a:sym typeface="Calibri"/>
                </a:rPr>
                <a:t>Lee</a:t>
              </a:r>
              <a:endParaRPr/>
            </a:p>
          </p:txBody>
        </p:sp>
        <p:cxnSp>
          <p:nvCxnSpPr>
            <p:cNvPr id="406" name="Google Shape;406;p5"/>
            <p:cNvCxnSpPr/>
            <p:nvPr/>
          </p:nvCxnSpPr>
          <p:spPr>
            <a:xfrm>
              <a:off x="7836799" y="2427768"/>
              <a:ext cx="470779" cy="0"/>
            </a:xfrm>
            <a:prstGeom prst="straightConnector1">
              <a:avLst/>
            </a:prstGeom>
            <a:noFill/>
            <a:ln cap="flat" cmpd="sng" w="31750">
              <a:solidFill>
                <a:schemeClr val="dk1"/>
              </a:solidFill>
              <a:prstDash val="solid"/>
              <a:miter lim="800000"/>
              <a:headEnd len="sm" w="sm" type="none"/>
              <a:tailEnd len="med" w="med" type="stealth"/>
            </a:ln>
          </p:spPr>
        </p:cxnSp>
        <p:sp>
          <p:nvSpPr>
            <p:cNvPr id="407" name="Google Shape;407;p5"/>
            <p:cNvSpPr txBox="1"/>
            <p:nvPr/>
          </p:nvSpPr>
          <p:spPr>
            <a:xfrm>
              <a:off x="10313639" y="2684441"/>
              <a:ext cx="1432254" cy="5604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C00000"/>
                  </a:solidFill>
                  <a:latin typeface="Calibri"/>
                  <a:ea typeface="Calibri"/>
                  <a:cs typeface="Calibri"/>
                  <a:sym typeface="Calibri"/>
                </a:rPr>
                <a:t>Lee</a:t>
              </a:r>
              <a:endParaRPr/>
            </a:p>
          </p:txBody>
        </p:sp>
        <p:cxnSp>
          <p:nvCxnSpPr>
            <p:cNvPr id="408" name="Google Shape;408;p5"/>
            <p:cNvCxnSpPr/>
            <p:nvPr/>
          </p:nvCxnSpPr>
          <p:spPr>
            <a:xfrm rot="10800000">
              <a:off x="10252732" y="2651511"/>
              <a:ext cx="434812" cy="0"/>
            </a:xfrm>
            <a:prstGeom prst="straightConnector1">
              <a:avLst/>
            </a:prstGeom>
            <a:noFill/>
            <a:ln cap="flat" cmpd="sng" w="31750">
              <a:solidFill>
                <a:schemeClr val="dk1"/>
              </a:solidFill>
              <a:prstDash val="solid"/>
              <a:miter lim="800000"/>
              <a:headEnd len="sm" w="sm" type="none"/>
              <a:tailEnd len="med" w="med" type="stealth"/>
            </a:ln>
          </p:spPr>
        </p:cxnSp>
        <p:cxnSp>
          <p:nvCxnSpPr>
            <p:cNvPr id="409" name="Google Shape;409;p5"/>
            <p:cNvCxnSpPr/>
            <p:nvPr/>
          </p:nvCxnSpPr>
          <p:spPr>
            <a:xfrm flipH="1">
              <a:off x="9008513" y="2105247"/>
              <a:ext cx="677747" cy="332074"/>
            </a:xfrm>
            <a:prstGeom prst="straightConnector1">
              <a:avLst/>
            </a:prstGeom>
            <a:noFill/>
            <a:ln cap="flat" cmpd="sng" w="31750">
              <a:solidFill>
                <a:schemeClr val="dk1"/>
              </a:solidFill>
              <a:prstDash val="solid"/>
              <a:miter lim="800000"/>
              <a:headEnd len="sm" w="sm" type="none"/>
              <a:tailEnd len="med" w="med" type="stealth"/>
            </a:ln>
          </p:spPr>
        </p:cxnSp>
        <p:sp>
          <p:nvSpPr>
            <p:cNvPr id="410" name="Google Shape;410;p5"/>
            <p:cNvSpPr txBox="1"/>
            <p:nvPr/>
          </p:nvSpPr>
          <p:spPr>
            <a:xfrm>
              <a:off x="9634456" y="1762543"/>
              <a:ext cx="1564195" cy="5604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C00000"/>
                  </a:solidFill>
                  <a:latin typeface="Calibri"/>
                  <a:ea typeface="Calibri"/>
                  <a:cs typeface="Calibri"/>
                  <a:sym typeface="Calibri"/>
                </a:rPr>
                <a:t>Idalia</a:t>
              </a:r>
              <a:endParaRPr/>
            </a:p>
          </p:txBody>
        </p:sp>
        <p:cxnSp>
          <p:nvCxnSpPr>
            <p:cNvPr id="411" name="Google Shape;411;p5"/>
            <p:cNvCxnSpPr/>
            <p:nvPr/>
          </p:nvCxnSpPr>
          <p:spPr>
            <a:xfrm flipH="1">
              <a:off x="9106998" y="2172118"/>
              <a:ext cx="589455" cy="679237"/>
            </a:xfrm>
            <a:prstGeom prst="straightConnector1">
              <a:avLst/>
            </a:prstGeom>
            <a:noFill/>
            <a:ln cap="flat" cmpd="sng" w="31750">
              <a:solidFill>
                <a:schemeClr val="dk1"/>
              </a:solidFill>
              <a:prstDash val="solid"/>
              <a:miter lim="800000"/>
              <a:headEnd len="sm" w="sm" type="none"/>
              <a:tailEnd len="med" w="med" type="stealth"/>
            </a:ln>
          </p:spPr>
        </p:cxnSp>
        <p:cxnSp>
          <p:nvCxnSpPr>
            <p:cNvPr id="412" name="Google Shape;412;p5"/>
            <p:cNvCxnSpPr/>
            <p:nvPr/>
          </p:nvCxnSpPr>
          <p:spPr>
            <a:xfrm>
              <a:off x="8307578" y="1701209"/>
              <a:ext cx="556521" cy="97841"/>
            </a:xfrm>
            <a:prstGeom prst="straightConnector1">
              <a:avLst/>
            </a:prstGeom>
            <a:noFill/>
            <a:ln cap="flat" cmpd="sng" w="31750">
              <a:solidFill>
                <a:schemeClr val="dk1"/>
              </a:solidFill>
              <a:prstDash val="solid"/>
              <a:miter lim="800000"/>
              <a:headEnd len="sm" w="sm" type="none"/>
              <a:tailEnd len="med" w="med" type="stealth"/>
            </a:ln>
          </p:spPr>
        </p:cxnSp>
        <p:sp>
          <p:nvSpPr>
            <p:cNvPr id="413" name="Google Shape;413;p5"/>
            <p:cNvSpPr txBox="1"/>
            <p:nvPr/>
          </p:nvSpPr>
          <p:spPr>
            <a:xfrm>
              <a:off x="7103394" y="1277644"/>
              <a:ext cx="1606230" cy="5604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2F5496"/>
                  </a:solidFill>
                  <a:latin typeface="Calibri"/>
                  <a:ea typeface="Calibri"/>
                  <a:cs typeface="Calibri"/>
                  <a:sym typeface="Calibri"/>
                </a:rPr>
                <a:t>Sam</a:t>
              </a:r>
              <a:endParaRPr/>
            </a:p>
          </p:txBody>
        </p:sp>
        <p:sp>
          <p:nvSpPr>
            <p:cNvPr id="414" name="Google Shape;414;p5"/>
            <p:cNvSpPr txBox="1"/>
            <p:nvPr/>
          </p:nvSpPr>
          <p:spPr>
            <a:xfrm>
              <a:off x="6819961" y="1767865"/>
              <a:ext cx="1340788" cy="48570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548135"/>
                  </a:solidFill>
                  <a:latin typeface="Calibri"/>
                  <a:ea typeface="Calibri"/>
                  <a:cs typeface="Calibri"/>
                  <a:sym typeface="Calibri"/>
                </a:rPr>
                <a:t>Fiona</a:t>
              </a:r>
              <a:endParaRPr/>
            </a:p>
          </p:txBody>
        </p:sp>
        <p:cxnSp>
          <p:nvCxnSpPr>
            <p:cNvPr id="415" name="Google Shape;415;p5"/>
            <p:cNvCxnSpPr/>
            <p:nvPr/>
          </p:nvCxnSpPr>
          <p:spPr>
            <a:xfrm>
              <a:off x="8012538" y="2085755"/>
              <a:ext cx="716792" cy="342012"/>
            </a:xfrm>
            <a:prstGeom prst="straightConnector1">
              <a:avLst/>
            </a:prstGeom>
            <a:noFill/>
            <a:ln cap="flat" cmpd="sng" w="31750">
              <a:solidFill>
                <a:schemeClr val="dk1"/>
              </a:solidFill>
              <a:prstDash val="solid"/>
              <a:miter lim="800000"/>
              <a:headEnd len="sm" w="sm" type="none"/>
              <a:tailEnd len="med" w="med" type="stealth"/>
            </a:ln>
          </p:spPr>
        </p:cxnSp>
      </p:grpSp>
      <p:sp>
        <p:nvSpPr>
          <p:cNvPr id="416" name="Google Shape;416;p5"/>
          <p:cNvSpPr txBox="1"/>
          <p:nvPr/>
        </p:nvSpPr>
        <p:spPr>
          <a:xfrm>
            <a:off x="343805" y="1895670"/>
            <a:ext cx="340925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0000"/>
                </a:solidFill>
                <a:latin typeface="Calibri"/>
                <a:ea typeface="Calibri"/>
                <a:cs typeface="Calibri"/>
                <a:sym typeface="Calibri"/>
              </a:rPr>
              <a:t>Wind speed from 26 TC intercepts</a:t>
            </a:r>
            <a:endParaRPr/>
          </a:p>
        </p:txBody>
      </p:sp>
      <p:sp>
        <p:nvSpPr>
          <p:cNvPr id="417" name="Google Shape;417;p5"/>
          <p:cNvSpPr txBox="1"/>
          <p:nvPr/>
        </p:nvSpPr>
        <p:spPr>
          <a:xfrm>
            <a:off x="2945255" y="2365269"/>
            <a:ext cx="1249475"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2E75B5"/>
                </a:solidFill>
                <a:latin typeface="Calibri"/>
                <a:ea typeface="Calibri"/>
                <a:cs typeface="Calibri"/>
                <a:sym typeface="Calibri"/>
              </a:rPr>
              <a:t>2021</a:t>
            </a:r>
            <a:endParaRPr/>
          </a:p>
          <a:p>
            <a:pPr indent="0" lvl="0" marL="0" marR="0" rtl="0" algn="l">
              <a:spcBef>
                <a:spcPts val="0"/>
              </a:spcBef>
              <a:spcAft>
                <a:spcPts val="0"/>
              </a:spcAft>
              <a:buNone/>
            </a:pPr>
            <a:r>
              <a:rPr b="1" lang="en-US" sz="2800">
                <a:solidFill>
                  <a:srgbClr val="548135"/>
                </a:solidFill>
                <a:latin typeface="Calibri"/>
                <a:ea typeface="Calibri"/>
                <a:cs typeface="Calibri"/>
                <a:sym typeface="Calibri"/>
              </a:rPr>
              <a:t>2022</a:t>
            </a:r>
            <a:endParaRPr/>
          </a:p>
          <a:p>
            <a:pPr indent="0" lvl="0" marL="0" marR="0" rtl="0" algn="l">
              <a:spcBef>
                <a:spcPts val="0"/>
              </a:spcBef>
              <a:spcAft>
                <a:spcPts val="0"/>
              </a:spcAft>
              <a:buNone/>
            </a:pPr>
            <a:r>
              <a:rPr b="1" lang="en-US" sz="2800">
                <a:solidFill>
                  <a:srgbClr val="C00000"/>
                </a:solidFill>
                <a:latin typeface="Calibri"/>
                <a:ea typeface="Calibri"/>
                <a:cs typeface="Calibri"/>
                <a:sym typeface="Calibri"/>
              </a:rPr>
              <a:t>2023</a:t>
            </a:r>
            <a:endParaRPr/>
          </a:p>
        </p:txBody>
      </p:sp>
      <p:pic>
        <p:nvPicPr>
          <p:cNvPr id="418" name="Google Shape;418;p5"/>
          <p:cNvPicPr preferRelativeResize="0"/>
          <p:nvPr/>
        </p:nvPicPr>
        <p:blipFill rotWithShape="1">
          <a:blip r:embed="rId5">
            <a:alphaModFix/>
          </a:blip>
          <a:srcRect b="0" l="0" r="0" t="0"/>
          <a:stretch/>
        </p:blipFill>
        <p:spPr>
          <a:xfrm>
            <a:off x="6586696" y="4109268"/>
            <a:ext cx="2559488" cy="2559488"/>
          </a:xfrm>
          <a:prstGeom prst="rect">
            <a:avLst/>
          </a:prstGeom>
          <a:noFill/>
          <a:ln>
            <a:noFill/>
          </a:ln>
        </p:spPr>
      </p:pic>
      <p:sp>
        <p:nvSpPr>
          <p:cNvPr id="419" name="Google Shape;419;p5"/>
          <p:cNvSpPr txBox="1"/>
          <p:nvPr/>
        </p:nvSpPr>
        <p:spPr>
          <a:xfrm>
            <a:off x="6522760" y="3461385"/>
            <a:ext cx="2787206"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0000"/>
                </a:solidFill>
                <a:latin typeface="Calibri"/>
                <a:ea typeface="Calibri"/>
                <a:cs typeface="Calibri"/>
                <a:sym typeface="Calibri"/>
              </a:rPr>
              <a:t>Drag coefficient from</a:t>
            </a:r>
            <a:endParaRPr/>
          </a:p>
          <a:p>
            <a:pPr indent="0" lvl="0" marL="0" marR="0" rtl="0" algn="l">
              <a:spcBef>
                <a:spcPts val="0"/>
              </a:spcBef>
              <a:spcAft>
                <a:spcPts val="0"/>
              </a:spcAft>
              <a:buNone/>
            </a:pPr>
            <a:r>
              <a:rPr b="1" lang="en-US" sz="1800">
                <a:solidFill>
                  <a:srgbClr val="000000"/>
                </a:solidFill>
                <a:latin typeface="Calibri"/>
                <a:ea typeface="Calibri"/>
                <a:cs typeface="Calibri"/>
                <a:sym typeface="Calibri"/>
              </a:rPr>
              <a:t>20-Hz wind measurements</a:t>
            </a:r>
            <a:endParaRPr/>
          </a:p>
        </p:txBody>
      </p:sp>
      <p:grpSp>
        <p:nvGrpSpPr>
          <p:cNvPr id="420" name="Google Shape;420;p5"/>
          <p:cNvGrpSpPr/>
          <p:nvPr/>
        </p:nvGrpSpPr>
        <p:grpSpPr>
          <a:xfrm>
            <a:off x="3797226" y="1212990"/>
            <a:ext cx="3356464" cy="4036768"/>
            <a:chOff x="4954583" y="1397038"/>
            <a:chExt cx="4475287" cy="4036768"/>
          </a:xfrm>
        </p:grpSpPr>
        <p:sp>
          <p:nvSpPr>
            <p:cNvPr id="421" name="Google Shape;421;p5"/>
            <p:cNvSpPr txBox="1"/>
            <p:nvPr/>
          </p:nvSpPr>
          <p:spPr>
            <a:xfrm>
              <a:off x="5462479" y="1397038"/>
              <a:ext cx="3476511"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0000"/>
                  </a:solidFill>
                  <a:latin typeface="Calibri"/>
                  <a:ea typeface="Calibri"/>
                  <a:cs typeface="Calibri"/>
                  <a:sym typeface="Calibri"/>
                </a:rPr>
                <a:t>Comparison of saildrone and SAR wind speeds</a:t>
              </a:r>
              <a:endParaRPr/>
            </a:p>
          </p:txBody>
        </p:sp>
        <p:sp>
          <p:nvSpPr>
            <p:cNvPr id="422" name="Google Shape;422;p5"/>
            <p:cNvSpPr txBox="1"/>
            <p:nvPr/>
          </p:nvSpPr>
          <p:spPr>
            <a:xfrm>
              <a:off x="5194085" y="5064474"/>
              <a:ext cx="359794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0000"/>
                  </a:solidFill>
                  <a:latin typeface="Calibri"/>
                  <a:ea typeface="Calibri"/>
                  <a:cs typeface="Calibri"/>
                  <a:sym typeface="Calibri"/>
                </a:rPr>
                <a:t>Saildrone wind gust (m s</a:t>
              </a:r>
              <a:r>
                <a:rPr baseline="30000" lang="en-US" sz="1800">
                  <a:solidFill>
                    <a:srgbClr val="000000"/>
                  </a:solidFill>
                  <a:latin typeface="Calibri"/>
                  <a:ea typeface="Calibri"/>
                  <a:cs typeface="Calibri"/>
                  <a:sym typeface="Calibri"/>
                </a:rPr>
                <a:t>-1</a:t>
              </a:r>
              <a:r>
                <a:rPr lang="en-US" sz="1800">
                  <a:solidFill>
                    <a:srgbClr val="000000"/>
                  </a:solidFill>
                  <a:latin typeface="Calibri"/>
                  <a:ea typeface="Calibri"/>
                  <a:cs typeface="Calibri"/>
                  <a:sym typeface="Calibri"/>
                </a:rPr>
                <a:t>)</a:t>
              </a:r>
              <a:endParaRPr/>
            </a:p>
          </p:txBody>
        </p:sp>
        <p:grpSp>
          <p:nvGrpSpPr>
            <p:cNvPr id="423" name="Google Shape;423;p5"/>
            <p:cNvGrpSpPr/>
            <p:nvPr/>
          </p:nvGrpSpPr>
          <p:grpSpPr>
            <a:xfrm>
              <a:off x="5318005" y="2043369"/>
              <a:ext cx="3270623" cy="2836013"/>
              <a:chOff x="5318005" y="2043369"/>
              <a:chExt cx="3270623" cy="2836013"/>
            </a:xfrm>
          </p:grpSpPr>
          <p:grpSp>
            <p:nvGrpSpPr>
              <p:cNvPr id="424" name="Google Shape;424;p5"/>
              <p:cNvGrpSpPr/>
              <p:nvPr/>
            </p:nvGrpSpPr>
            <p:grpSpPr>
              <a:xfrm>
                <a:off x="5318005" y="2043369"/>
                <a:ext cx="3270623" cy="2836013"/>
                <a:chOff x="5318005" y="2043369"/>
                <a:chExt cx="3270623" cy="2836013"/>
              </a:xfrm>
            </p:grpSpPr>
            <p:pic>
              <p:nvPicPr>
                <p:cNvPr id="425" name="Google Shape;425;p5"/>
                <p:cNvPicPr preferRelativeResize="0"/>
                <p:nvPr/>
              </p:nvPicPr>
              <p:blipFill rotWithShape="1">
                <a:blip r:embed="rId6">
                  <a:alphaModFix/>
                </a:blip>
                <a:srcRect b="0" l="6090" r="7262" t="0"/>
                <a:stretch/>
              </p:blipFill>
              <p:spPr>
                <a:xfrm>
                  <a:off x="5318005" y="2043369"/>
                  <a:ext cx="3270623" cy="2836013"/>
                </a:xfrm>
                <a:prstGeom prst="rect">
                  <a:avLst/>
                </a:prstGeom>
                <a:noFill/>
                <a:ln>
                  <a:noFill/>
                </a:ln>
              </p:spPr>
            </p:pic>
            <p:sp>
              <p:nvSpPr>
                <p:cNvPr id="426" name="Google Shape;426;p5"/>
                <p:cNvSpPr/>
                <p:nvPr/>
              </p:nvSpPr>
              <p:spPr>
                <a:xfrm>
                  <a:off x="5617029" y="2274793"/>
                  <a:ext cx="572756" cy="66236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27" name="Google Shape;427;p5"/>
                <p:cNvSpPr txBox="1"/>
                <p:nvPr/>
              </p:nvSpPr>
              <p:spPr>
                <a:xfrm>
                  <a:off x="5591242" y="2274793"/>
                  <a:ext cx="1295281"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1F3864"/>
                      </a:solidFill>
                      <a:latin typeface="Calibri"/>
                      <a:ea typeface="Calibri"/>
                      <a:cs typeface="Calibri"/>
                      <a:sym typeface="Calibri"/>
                    </a:rPr>
                    <a:t>Franklin</a:t>
                  </a:r>
                  <a:endParaRPr/>
                </a:p>
                <a:p>
                  <a:pPr indent="0" lvl="0" marL="0" marR="0" rtl="0" algn="l">
                    <a:spcBef>
                      <a:spcPts val="0"/>
                    </a:spcBef>
                    <a:spcAft>
                      <a:spcPts val="0"/>
                    </a:spcAft>
                    <a:buNone/>
                  </a:pPr>
                  <a:r>
                    <a:rPr lang="en-US" sz="1600">
                      <a:solidFill>
                        <a:srgbClr val="ED7D31"/>
                      </a:solidFill>
                      <a:latin typeface="Calibri"/>
                      <a:ea typeface="Calibri"/>
                      <a:cs typeface="Calibri"/>
                      <a:sym typeface="Calibri"/>
                    </a:rPr>
                    <a:t>Idalia</a:t>
                  </a:r>
                  <a:endParaRPr/>
                </a:p>
                <a:p>
                  <a:pPr indent="0" lvl="0" marL="0" marR="0" rtl="0" algn="l">
                    <a:spcBef>
                      <a:spcPts val="0"/>
                    </a:spcBef>
                    <a:spcAft>
                      <a:spcPts val="0"/>
                    </a:spcAft>
                    <a:buNone/>
                  </a:pPr>
                  <a:r>
                    <a:rPr lang="en-US" sz="1600">
                      <a:solidFill>
                        <a:srgbClr val="BF9000"/>
                      </a:solidFill>
                      <a:latin typeface="Calibri"/>
                      <a:ea typeface="Calibri"/>
                      <a:cs typeface="Calibri"/>
                      <a:sym typeface="Calibri"/>
                    </a:rPr>
                    <a:t>Lee</a:t>
                  </a:r>
                  <a:endParaRPr/>
                </a:p>
                <a:p>
                  <a:pPr indent="0" lvl="0" marL="0" marR="0" rtl="0" algn="l">
                    <a:spcBef>
                      <a:spcPts val="0"/>
                    </a:spcBef>
                    <a:spcAft>
                      <a:spcPts val="0"/>
                    </a:spcAft>
                    <a:buNone/>
                  </a:pPr>
                  <a:r>
                    <a:rPr lang="en-US" sz="1600">
                      <a:solidFill>
                        <a:srgbClr val="7030A0"/>
                      </a:solidFill>
                      <a:latin typeface="Calibri"/>
                      <a:ea typeface="Calibri"/>
                      <a:cs typeface="Calibri"/>
                      <a:sym typeface="Calibri"/>
                    </a:rPr>
                    <a:t>Ophelia</a:t>
                  </a:r>
                  <a:endParaRPr/>
                </a:p>
                <a:p>
                  <a:pPr indent="0" lvl="0" marL="0" marR="0" rtl="0" algn="l">
                    <a:spcBef>
                      <a:spcPts val="0"/>
                    </a:spcBef>
                    <a:spcAft>
                      <a:spcPts val="0"/>
                    </a:spcAft>
                    <a:buNone/>
                  </a:pPr>
                  <a:r>
                    <a:rPr lang="en-US" sz="1600">
                      <a:solidFill>
                        <a:srgbClr val="548135"/>
                      </a:solidFill>
                      <a:latin typeface="Calibri"/>
                      <a:ea typeface="Calibri"/>
                      <a:cs typeface="Calibri"/>
                      <a:sym typeface="Calibri"/>
                    </a:rPr>
                    <a:t>Philippe</a:t>
                  </a:r>
                  <a:endParaRPr/>
                </a:p>
                <a:p>
                  <a:pPr indent="0" lvl="0" marL="0" marR="0" rtl="0" algn="l">
                    <a:spcBef>
                      <a:spcPts val="0"/>
                    </a:spcBef>
                    <a:spcAft>
                      <a:spcPts val="0"/>
                    </a:spcAft>
                    <a:buNone/>
                  </a:pPr>
                  <a:r>
                    <a:rPr lang="en-US" sz="1600">
                      <a:solidFill>
                        <a:srgbClr val="00B0F0"/>
                      </a:solidFill>
                      <a:latin typeface="Calibri"/>
                      <a:ea typeface="Calibri"/>
                      <a:cs typeface="Calibri"/>
                      <a:sym typeface="Calibri"/>
                    </a:rPr>
                    <a:t>Tammy</a:t>
                  </a:r>
                  <a:endParaRPr/>
                </a:p>
              </p:txBody>
            </p:sp>
            <p:sp>
              <p:nvSpPr>
                <p:cNvPr id="428" name="Google Shape;428;p5"/>
                <p:cNvSpPr/>
                <p:nvPr/>
              </p:nvSpPr>
              <p:spPr>
                <a:xfrm>
                  <a:off x="5723582" y="2043369"/>
                  <a:ext cx="2646670" cy="21197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sp>
            <p:nvSpPr>
              <p:cNvPr id="429" name="Google Shape;429;p5"/>
              <p:cNvSpPr/>
              <p:nvPr/>
            </p:nvSpPr>
            <p:spPr>
              <a:xfrm>
                <a:off x="5361866" y="4602655"/>
                <a:ext cx="3226762" cy="21197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30" name="Google Shape;430;p5"/>
              <p:cNvSpPr/>
              <p:nvPr/>
            </p:nvSpPr>
            <p:spPr>
              <a:xfrm>
                <a:off x="5318005" y="2215271"/>
                <a:ext cx="227713" cy="238738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sp>
          <p:nvSpPr>
            <p:cNvPr id="431" name="Google Shape;431;p5"/>
            <p:cNvSpPr txBox="1"/>
            <p:nvPr/>
          </p:nvSpPr>
          <p:spPr>
            <a:xfrm>
              <a:off x="5445460" y="4602655"/>
              <a:ext cx="398441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0000"/>
                  </a:solidFill>
                  <a:latin typeface="Calibri"/>
                  <a:ea typeface="Calibri"/>
                  <a:cs typeface="Calibri"/>
                  <a:sym typeface="Calibri"/>
                </a:rPr>
                <a:t>0            10            20           30</a:t>
              </a:r>
              <a:endParaRPr/>
            </a:p>
          </p:txBody>
        </p:sp>
        <p:sp>
          <p:nvSpPr>
            <p:cNvPr id="432" name="Google Shape;432;p5"/>
            <p:cNvSpPr txBox="1"/>
            <p:nvPr/>
          </p:nvSpPr>
          <p:spPr>
            <a:xfrm rot="-5400000">
              <a:off x="4019140" y="3021522"/>
              <a:ext cx="2363329" cy="4924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0000"/>
                  </a:solidFill>
                  <a:latin typeface="Calibri"/>
                  <a:ea typeface="Calibri"/>
                  <a:cs typeface="Calibri"/>
                  <a:sym typeface="Calibri"/>
                </a:rPr>
                <a:t>SAR wind speed (m s</a:t>
              </a:r>
              <a:r>
                <a:rPr baseline="30000" lang="en-US" sz="1800">
                  <a:solidFill>
                    <a:srgbClr val="000000"/>
                  </a:solidFill>
                  <a:latin typeface="Calibri"/>
                  <a:ea typeface="Calibri"/>
                  <a:cs typeface="Calibri"/>
                  <a:sym typeface="Calibri"/>
                </a:rPr>
                <a:t>-1</a:t>
              </a:r>
              <a:r>
                <a:rPr lang="en-US" sz="1800">
                  <a:solidFill>
                    <a:srgbClr val="000000"/>
                  </a:solidFill>
                  <a:latin typeface="Calibri"/>
                  <a:ea typeface="Calibri"/>
                  <a:cs typeface="Calibri"/>
                  <a:sym typeface="Calibri"/>
                </a:rPr>
                <a:t>)</a:t>
              </a:r>
              <a:endParaRPr/>
            </a:p>
          </p:txBody>
        </p:sp>
        <p:sp>
          <p:nvSpPr>
            <p:cNvPr id="433" name="Google Shape;433;p5"/>
            <p:cNvSpPr txBox="1"/>
            <p:nvPr/>
          </p:nvSpPr>
          <p:spPr>
            <a:xfrm rot="-5400000">
              <a:off x="3877232" y="2921777"/>
              <a:ext cx="3126148" cy="4924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0000"/>
                  </a:solidFill>
                  <a:latin typeface="Calibri"/>
                  <a:ea typeface="Calibri"/>
                  <a:cs typeface="Calibri"/>
                  <a:sym typeface="Calibri"/>
                </a:rPr>
                <a:t>10            20           30</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en-US"/>
              <a:t>Remote Sensing</a:t>
            </a:r>
            <a:endParaRPr/>
          </a:p>
        </p:txBody>
      </p:sp>
      <p:sp>
        <p:nvSpPr>
          <p:cNvPr id="439" name="Google Shape;439;p6"/>
          <p:cNvSpPr txBox="1"/>
          <p:nvPr>
            <p:ph idx="1" type="body"/>
          </p:nvPr>
        </p:nvSpPr>
        <p:spPr>
          <a:xfrm>
            <a:off x="457200" y="1600206"/>
            <a:ext cx="8229600" cy="4525963"/>
          </a:xfrm>
          <a:prstGeom prst="rect">
            <a:avLst/>
          </a:prstGeom>
          <a:noFill/>
          <a:ln>
            <a:noFill/>
          </a:ln>
        </p:spPr>
        <p:txBody>
          <a:bodyPr anchorCtr="0" anchor="t" bIns="45700" lIns="91425" spcFirstLastPara="1" rIns="91425" wrap="square" tIns="45700">
            <a:normAutofit fontScale="77500" lnSpcReduction="20000"/>
          </a:bodyPr>
          <a:lstStyle/>
          <a:p>
            <a:pPr indent="-342900" lvl="0" marL="342900" rtl="0" algn="l">
              <a:spcBef>
                <a:spcPts val="0"/>
              </a:spcBef>
              <a:spcAft>
                <a:spcPts val="0"/>
              </a:spcAft>
              <a:buClr>
                <a:schemeClr val="dk1"/>
              </a:buClr>
              <a:buSzPct val="100000"/>
              <a:buChar char="•"/>
            </a:pPr>
            <a:r>
              <a:rPr lang="en-US"/>
              <a:t>What are active and passive microwave remote sensing measurements actually responding to in the extremes?</a:t>
            </a:r>
            <a:endParaRPr/>
          </a:p>
          <a:p>
            <a:pPr indent="-285750" lvl="1" marL="742950" rtl="0" algn="l">
              <a:spcBef>
                <a:spcPts val="434"/>
              </a:spcBef>
              <a:spcAft>
                <a:spcPts val="0"/>
              </a:spcAft>
              <a:buClr>
                <a:schemeClr val="dk1"/>
              </a:buClr>
              <a:buSzPct val="100000"/>
              <a:buChar char="–"/>
            </a:pPr>
            <a:r>
              <a:rPr lang="en-US"/>
              <a:t>Does Bragg scattering break down  for scatterometry at some point (I think yes)</a:t>
            </a:r>
            <a:endParaRPr/>
          </a:p>
          <a:p>
            <a:pPr indent="-285750" lvl="1" marL="742950" rtl="0" algn="l">
              <a:spcBef>
                <a:spcPts val="434"/>
              </a:spcBef>
              <a:spcAft>
                <a:spcPts val="0"/>
              </a:spcAft>
              <a:buClr>
                <a:schemeClr val="dk1"/>
              </a:buClr>
              <a:buSzPct val="100000"/>
              <a:buChar char="–"/>
            </a:pPr>
            <a:r>
              <a:rPr lang="en-US"/>
              <a:t>Does areal foam extent on the surface keep increasing with wind speed</a:t>
            </a:r>
            <a:endParaRPr/>
          </a:p>
          <a:p>
            <a:pPr indent="-285750" lvl="1" marL="742950" rtl="0" algn="l">
              <a:spcBef>
                <a:spcPts val="434"/>
              </a:spcBef>
              <a:spcAft>
                <a:spcPts val="0"/>
              </a:spcAft>
              <a:buClr>
                <a:schemeClr val="dk1"/>
              </a:buClr>
              <a:buSzPct val="100000"/>
              <a:buChar char="–"/>
            </a:pPr>
            <a:r>
              <a:rPr lang="en-US"/>
              <a:t>Rain impacts cannot be ignored</a:t>
            </a:r>
            <a:endParaRPr/>
          </a:p>
          <a:p>
            <a:pPr indent="-285750" lvl="1" marL="742950" rtl="0" algn="l">
              <a:spcBef>
                <a:spcPts val="434"/>
              </a:spcBef>
              <a:spcAft>
                <a:spcPts val="0"/>
              </a:spcAft>
              <a:buClr>
                <a:schemeClr val="dk1"/>
              </a:buClr>
              <a:buSzPct val="100000"/>
              <a:buChar char="–"/>
            </a:pPr>
            <a:r>
              <a:rPr lang="en-US"/>
              <a:t>Wave conditions impact passive measurements and perhaps active measurements </a:t>
            </a:r>
            <a:endParaRPr/>
          </a:p>
          <a:p>
            <a:pPr indent="0" lvl="0" marL="0" rtl="0" algn="l">
              <a:spcBef>
                <a:spcPts val="496"/>
              </a:spcBef>
              <a:spcAft>
                <a:spcPts val="0"/>
              </a:spcAft>
              <a:buClr>
                <a:schemeClr val="dk1"/>
              </a:buClr>
              <a:buSzPct val="100000"/>
              <a:buNone/>
            </a:pPr>
            <a:r>
              <a:rPr b="1" lang="en-US"/>
              <a:t>Spatial resolution is important!</a:t>
            </a:r>
            <a:endParaRPr/>
          </a:p>
          <a:p>
            <a:pPr indent="-342900" lvl="0" marL="342900" rtl="0" algn="l">
              <a:spcBef>
                <a:spcPts val="496"/>
              </a:spcBef>
              <a:spcAft>
                <a:spcPts val="0"/>
              </a:spcAft>
              <a:buClr>
                <a:schemeClr val="dk1"/>
              </a:buClr>
              <a:buSzPct val="100000"/>
              <a:buChar char="•"/>
            </a:pPr>
            <a:r>
              <a:rPr lang="en-US"/>
              <a:t>For satellite-based sensors only SAR has the measurement spatial resolution comparable to the areal extent of the highest wind regions in a TC</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7"/>
          <p:cNvSpPr/>
          <p:nvPr/>
        </p:nvSpPr>
        <p:spPr>
          <a:xfrm>
            <a:off x="-3856" y="6292553"/>
            <a:ext cx="9147856" cy="58936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400"/>
              <a:buFont typeface="Arial"/>
              <a:buNone/>
            </a:pPr>
            <a:r>
              <a:t/>
            </a:r>
            <a:endParaRPr sz="1400">
              <a:solidFill>
                <a:srgbClr val="FFFFFF"/>
              </a:solidFill>
              <a:latin typeface="Arial"/>
              <a:ea typeface="Arial"/>
              <a:cs typeface="Arial"/>
              <a:sym typeface="Arial"/>
            </a:endParaRPr>
          </a:p>
        </p:txBody>
      </p:sp>
      <p:sp>
        <p:nvSpPr>
          <p:cNvPr id="445" name="Google Shape;445;p7"/>
          <p:cNvSpPr txBox="1"/>
          <p:nvPr>
            <p:ph type="title"/>
          </p:nvPr>
        </p:nvSpPr>
        <p:spPr>
          <a:xfrm>
            <a:off x="158331" y="219486"/>
            <a:ext cx="8479312" cy="328295"/>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SzPts val="1400"/>
              <a:buNone/>
            </a:pPr>
            <a:r>
              <a:rPr lang="en-US"/>
              <a:t>Synthetic Aperture Radar (SAR) for Extreme (&gt; 25 m/s) Winds Determination </a:t>
            </a:r>
            <a:endParaRPr/>
          </a:p>
        </p:txBody>
      </p:sp>
      <p:sp>
        <p:nvSpPr>
          <p:cNvPr id="446" name="Google Shape;446;p7"/>
          <p:cNvSpPr txBox="1"/>
          <p:nvPr/>
        </p:nvSpPr>
        <p:spPr>
          <a:xfrm>
            <a:off x="3195023" y="1810912"/>
            <a:ext cx="3460167" cy="1284505"/>
          </a:xfrm>
          <a:prstGeom prst="rect">
            <a:avLst/>
          </a:prstGeom>
          <a:noFill/>
          <a:ln>
            <a:noFill/>
          </a:ln>
        </p:spPr>
        <p:txBody>
          <a:bodyPr anchorCtr="0" anchor="t" bIns="0" lIns="0" spcFirstLastPara="1" rIns="0" wrap="square" tIns="0">
            <a:noAutofit/>
          </a:bodyPr>
          <a:lstStyle/>
          <a:p>
            <a:pPr indent="-169836" lvl="0" marL="230151" marR="0" rtl="0" algn="l">
              <a:spcBef>
                <a:spcPts val="0"/>
              </a:spcBef>
              <a:spcAft>
                <a:spcPts val="0"/>
              </a:spcAft>
              <a:buClr>
                <a:srgbClr val="000000"/>
              </a:buClr>
              <a:buSzPts val="1400"/>
              <a:buFont typeface="Arial"/>
              <a:buChar char="•"/>
            </a:pPr>
            <a:r>
              <a:rPr lang="en-US" sz="1200">
                <a:solidFill>
                  <a:srgbClr val="000000"/>
                </a:solidFill>
                <a:latin typeface="Arial"/>
                <a:ea typeface="Arial"/>
                <a:cs typeface="Arial"/>
                <a:sym typeface="Arial"/>
              </a:rPr>
              <a:t>Combined with it’s fine resolution (&lt; 100 m) SAR cross-pol winds provide unprecedented detail into… </a:t>
            </a:r>
            <a:endParaRPr/>
          </a:p>
          <a:p>
            <a:pPr indent="-171450" lvl="4" marL="457200" marR="0" rtl="0" algn="l">
              <a:spcBef>
                <a:spcPts val="300"/>
              </a:spcBef>
              <a:spcAft>
                <a:spcPts val="0"/>
              </a:spcAft>
              <a:buClr>
                <a:srgbClr val="000000"/>
              </a:buClr>
              <a:buSzPts val="1400"/>
              <a:buFont typeface="Arial"/>
              <a:buChar char="•"/>
            </a:pPr>
            <a:r>
              <a:rPr b="0" i="0" lang="en-US" sz="1100" u="none" cap="none" strike="noStrike">
                <a:solidFill>
                  <a:srgbClr val="000000"/>
                </a:solidFill>
                <a:latin typeface="Arial"/>
                <a:ea typeface="Arial"/>
                <a:cs typeface="Arial"/>
                <a:sym typeface="Arial"/>
              </a:rPr>
              <a:t>tropical cyclones (radial wind profiles, Rmax, VMax, eye location, fixes) </a:t>
            </a:r>
            <a:endParaRPr/>
          </a:p>
          <a:p>
            <a:pPr indent="-171450" lvl="4" marL="457200" marR="0" rtl="0" algn="l">
              <a:spcBef>
                <a:spcPts val="300"/>
              </a:spcBef>
              <a:spcAft>
                <a:spcPts val="0"/>
              </a:spcAft>
              <a:buClr>
                <a:srgbClr val="000000"/>
              </a:buClr>
              <a:buSzPts val="1400"/>
              <a:buFont typeface="Arial"/>
              <a:buChar char="•"/>
            </a:pPr>
            <a:r>
              <a:rPr b="0" i="0" lang="en-US" sz="1100" u="none" cap="none" strike="noStrike">
                <a:solidFill>
                  <a:srgbClr val="000000"/>
                </a:solidFill>
                <a:latin typeface="Arial"/>
                <a:ea typeface="Arial"/>
                <a:cs typeface="Arial"/>
                <a:sym typeface="Arial"/>
              </a:rPr>
              <a:t>Near shore extreme winds such as gap flows and near shore jets</a:t>
            </a:r>
            <a:endParaRPr/>
          </a:p>
          <a:p>
            <a:pPr indent="-80936" lvl="1" marL="230151" marR="0" rtl="0" algn="l">
              <a:spcBef>
                <a:spcPts val="300"/>
              </a:spcBef>
              <a:spcAft>
                <a:spcPts val="0"/>
              </a:spcAft>
              <a:buClr>
                <a:srgbClr val="000000"/>
              </a:buClr>
              <a:buSzPts val="1400"/>
              <a:buFont typeface="Arial"/>
              <a:buNone/>
            </a:pPr>
            <a:r>
              <a:t/>
            </a:r>
            <a:endParaRPr b="0" i="0" sz="1200" u="none" cap="none" strike="noStrike">
              <a:solidFill>
                <a:srgbClr val="000000"/>
              </a:solidFill>
              <a:latin typeface="Arial"/>
              <a:ea typeface="Arial"/>
              <a:cs typeface="Arial"/>
              <a:sym typeface="Arial"/>
            </a:endParaRPr>
          </a:p>
          <a:p>
            <a:pPr indent="-80936" lvl="0" marL="230151" marR="0" rtl="0" algn="l">
              <a:spcBef>
                <a:spcPts val="0"/>
              </a:spcBef>
              <a:spcAft>
                <a:spcPts val="0"/>
              </a:spcAft>
              <a:buClr>
                <a:srgbClr val="000000"/>
              </a:buClr>
              <a:buSzPts val="1400"/>
              <a:buFont typeface="Arial"/>
              <a:buNone/>
            </a:pPr>
            <a:r>
              <a:t/>
            </a:r>
            <a:endParaRPr sz="1200">
              <a:solidFill>
                <a:srgbClr val="000000"/>
              </a:solidFill>
              <a:latin typeface="Arial"/>
              <a:ea typeface="Arial"/>
              <a:cs typeface="Arial"/>
              <a:sym typeface="Arial"/>
            </a:endParaRPr>
          </a:p>
        </p:txBody>
      </p:sp>
      <p:sp>
        <p:nvSpPr>
          <p:cNvPr id="447" name="Google Shape;447;p7"/>
          <p:cNvSpPr/>
          <p:nvPr/>
        </p:nvSpPr>
        <p:spPr>
          <a:xfrm>
            <a:off x="83489" y="816321"/>
            <a:ext cx="6500367" cy="992579"/>
          </a:xfrm>
          <a:prstGeom prst="rect">
            <a:avLst/>
          </a:prstGeom>
          <a:noFill/>
          <a:ln>
            <a:noFill/>
          </a:ln>
        </p:spPr>
        <p:txBody>
          <a:bodyPr anchorCtr="0" anchor="t" bIns="45700" lIns="91425" spcFirstLastPara="1" rIns="91425" wrap="square" tIns="45700">
            <a:spAutoFit/>
          </a:bodyPr>
          <a:lstStyle/>
          <a:p>
            <a:pPr indent="0" lvl="0" marL="60315" marR="0" rtl="0" algn="ctr">
              <a:spcBef>
                <a:spcPts val="0"/>
              </a:spcBef>
              <a:spcAft>
                <a:spcPts val="0"/>
              </a:spcAft>
              <a:buClr>
                <a:srgbClr val="000000"/>
              </a:buClr>
              <a:buSzPts val="1400"/>
              <a:buFont typeface="Arial"/>
              <a:buNone/>
            </a:pPr>
            <a:r>
              <a:rPr lang="en-US" sz="1400">
                <a:solidFill>
                  <a:srgbClr val="000000"/>
                </a:solidFill>
                <a:latin typeface="Arial"/>
                <a:ea typeface="Arial"/>
                <a:cs typeface="Arial"/>
                <a:sym typeface="Arial"/>
              </a:rPr>
              <a:t>The Sentinel-1, Radarsat-2 and Radarsat Constellation Mission (RCM) C-Band SAR systems collect in a cross-polarization (VH or HV) channel that can be used to determine extreme ocean surface wind speeds (up to 80 m/s)</a:t>
            </a:r>
            <a:endParaRPr/>
          </a:p>
          <a:p>
            <a:pPr indent="0" lvl="0" marL="60315" marR="0" rtl="0" algn="ctr">
              <a:spcBef>
                <a:spcPts val="300"/>
              </a:spcBef>
              <a:spcAft>
                <a:spcPts val="0"/>
              </a:spcAft>
              <a:buClr>
                <a:srgbClr val="000000"/>
              </a:buClr>
              <a:buSzPts val="1400"/>
              <a:buFont typeface="Arial"/>
              <a:buNone/>
            </a:pPr>
            <a:r>
              <a:rPr lang="en-US" sz="1400">
                <a:solidFill>
                  <a:srgbClr val="000000"/>
                </a:solidFill>
                <a:latin typeface="Arial"/>
                <a:ea typeface="Arial"/>
                <a:cs typeface="Arial"/>
                <a:sym typeface="Arial"/>
              </a:rPr>
              <a:t>  </a:t>
            </a:r>
            <a:endParaRPr/>
          </a:p>
        </p:txBody>
      </p:sp>
      <p:grpSp>
        <p:nvGrpSpPr>
          <p:cNvPr id="448" name="Google Shape;448;p7"/>
          <p:cNvGrpSpPr/>
          <p:nvPr/>
        </p:nvGrpSpPr>
        <p:grpSpPr>
          <a:xfrm>
            <a:off x="143252" y="1715776"/>
            <a:ext cx="2947569" cy="4939563"/>
            <a:chOff x="143247" y="1338450"/>
            <a:chExt cx="2947569" cy="3704672"/>
          </a:xfrm>
        </p:grpSpPr>
        <p:pic>
          <p:nvPicPr>
            <p:cNvPr descr="https://www.star.nesdis.noaa.gov/socd/mecb/sar/AKDEMO_products/APL_winds/wind_images_nic/2023-11/RCM2_SHUB_2023_11_07_08_58_58_0752662738_039.17W_60.98N_HV_C-12_GFS025CDF_wind.png" id="449" name="Google Shape;449;p7"/>
            <p:cNvPicPr preferRelativeResize="0"/>
            <p:nvPr/>
          </p:nvPicPr>
          <p:blipFill rotWithShape="1">
            <a:blip r:embed="rId3">
              <a:alphaModFix/>
            </a:blip>
            <a:srcRect b="7678" l="0" r="4297" t="0"/>
            <a:stretch/>
          </p:blipFill>
          <p:spPr>
            <a:xfrm>
              <a:off x="143247" y="1338450"/>
              <a:ext cx="2931563" cy="3704672"/>
            </a:xfrm>
            <a:prstGeom prst="rect">
              <a:avLst/>
            </a:prstGeom>
            <a:noFill/>
            <a:ln>
              <a:noFill/>
            </a:ln>
          </p:spPr>
        </p:pic>
        <p:pic>
          <p:nvPicPr>
            <p:cNvPr descr="https://www.star.nesdis.noaa.gov/socd/mecb/sar/AKDEMO_products/APL_winds/wind_images_nic/2023-11/RCM2_SHUB_2023_11_07_08_58_58_0752662738_039.17W_60.98N_HV_C-12_GFS025CDF_map_level3.png" id="450" name="Google Shape;450;p7"/>
            <p:cNvPicPr preferRelativeResize="0"/>
            <p:nvPr/>
          </p:nvPicPr>
          <p:blipFill rotWithShape="1">
            <a:blip r:embed="rId4">
              <a:alphaModFix/>
            </a:blip>
            <a:srcRect b="16632" l="9014" r="10486" t="7526"/>
            <a:stretch/>
          </p:blipFill>
          <p:spPr>
            <a:xfrm>
              <a:off x="2516108" y="4160017"/>
              <a:ext cx="574708" cy="541461"/>
            </a:xfrm>
            <a:prstGeom prst="rect">
              <a:avLst/>
            </a:prstGeom>
            <a:noFill/>
            <a:ln>
              <a:noFill/>
            </a:ln>
          </p:spPr>
        </p:pic>
        <p:sp>
          <p:nvSpPr>
            <p:cNvPr id="451" name="Google Shape;451;p7"/>
            <p:cNvSpPr/>
            <p:nvPr/>
          </p:nvSpPr>
          <p:spPr>
            <a:xfrm>
              <a:off x="307399" y="1374017"/>
              <a:ext cx="2741585" cy="17501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rgbClr val="000000"/>
                </a:buClr>
                <a:buSzPts val="1000"/>
                <a:buFont typeface="Arial"/>
                <a:buNone/>
              </a:pPr>
              <a:r>
                <a:rPr lang="en-US" sz="1000">
                  <a:solidFill>
                    <a:srgbClr val="000000"/>
                  </a:solidFill>
                  <a:latin typeface="Arial"/>
                  <a:ea typeface="Arial"/>
                  <a:cs typeface="Arial"/>
                  <a:sym typeface="Arial"/>
                </a:rPr>
                <a:t>RCM-2 HV Winds 07 Nov 2023 08:59UTC</a:t>
              </a:r>
              <a:endParaRPr sz="1000">
                <a:solidFill>
                  <a:srgbClr val="000000"/>
                </a:solidFill>
                <a:latin typeface="Arial"/>
                <a:ea typeface="Arial"/>
                <a:cs typeface="Arial"/>
                <a:sym typeface="Arial"/>
              </a:endParaRPr>
            </a:p>
          </p:txBody>
        </p:sp>
      </p:grpSp>
      <p:grpSp>
        <p:nvGrpSpPr>
          <p:cNvPr id="452" name="Google Shape;452;p7"/>
          <p:cNvGrpSpPr/>
          <p:nvPr/>
        </p:nvGrpSpPr>
        <p:grpSpPr>
          <a:xfrm>
            <a:off x="3352801" y="3637332"/>
            <a:ext cx="5707712" cy="3313307"/>
            <a:chOff x="3352800" y="2727989"/>
            <a:chExt cx="5707712" cy="2484980"/>
          </a:xfrm>
        </p:grpSpPr>
        <p:pic>
          <p:nvPicPr>
            <p:cNvPr id="453" name="Google Shape;453;p7"/>
            <p:cNvPicPr preferRelativeResize="0"/>
            <p:nvPr/>
          </p:nvPicPr>
          <p:blipFill rotWithShape="1">
            <a:blip r:embed="rId5">
              <a:alphaModFix/>
            </a:blip>
            <a:srcRect b="0" l="0" r="0" t="10933"/>
            <a:stretch/>
          </p:blipFill>
          <p:spPr>
            <a:xfrm>
              <a:off x="6327028" y="3336417"/>
              <a:ext cx="2632155" cy="1876552"/>
            </a:xfrm>
            <a:prstGeom prst="rect">
              <a:avLst/>
            </a:prstGeom>
            <a:noFill/>
            <a:ln>
              <a:noFill/>
            </a:ln>
          </p:spPr>
        </p:pic>
        <p:pic>
          <p:nvPicPr>
            <p:cNvPr id="454" name="Google Shape;454;p7"/>
            <p:cNvPicPr preferRelativeResize="0"/>
            <p:nvPr/>
          </p:nvPicPr>
          <p:blipFill rotWithShape="1">
            <a:blip r:embed="rId6">
              <a:alphaModFix/>
            </a:blip>
            <a:srcRect b="0" l="0" r="0" t="0"/>
            <a:stretch/>
          </p:blipFill>
          <p:spPr>
            <a:xfrm>
              <a:off x="3455187" y="2780117"/>
              <a:ext cx="2642246" cy="2369233"/>
            </a:xfrm>
            <a:prstGeom prst="rect">
              <a:avLst/>
            </a:prstGeom>
            <a:noFill/>
            <a:ln>
              <a:noFill/>
            </a:ln>
          </p:spPr>
        </p:pic>
        <p:sp>
          <p:nvSpPr>
            <p:cNvPr id="455" name="Google Shape;455;p7"/>
            <p:cNvSpPr/>
            <p:nvPr/>
          </p:nvSpPr>
          <p:spPr>
            <a:xfrm>
              <a:off x="3352800" y="2727989"/>
              <a:ext cx="5707712" cy="2429096"/>
            </a:xfrm>
            <a:prstGeom prst="roundRect">
              <a:avLst>
                <a:gd fmla="val 16667" name="adj"/>
              </a:avLst>
            </a:prstGeom>
            <a:noFill/>
            <a:ln cap="flat" cmpd="sng" w="158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400"/>
                <a:buFont typeface="Arial"/>
                <a:buNone/>
              </a:pPr>
              <a:r>
                <a:t/>
              </a:r>
              <a:endParaRPr sz="1400">
                <a:solidFill>
                  <a:srgbClr val="FFFFFF"/>
                </a:solidFill>
                <a:latin typeface="Arial"/>
                <a:ea typeface="Arial"/>
                <a:cs typeface="Arial"/>
                <a:sym typeface="Arial"/>
              </a:endParaRPr>
            </a:p>
          </p:txBody>
        </p:sp>
        <p:cxnSp>
          <p:nvCxnSpPr>
            <p:cNvPr id="456" name="Google Shape;456;p7"/>
            <p:cNvCxnSpPr/>
            <p:nvPr/>
          </p:nvCxnSpPr>
          <p:spPr>
            <a:xfrm>
              <a:off x="3560196" y="4931672"/>
              <a:ext cx="457200" cy="0"/>
            </a:xfrm>
            <a:prstGeom prst="straightConnector1">
              <a:avLst/>
            </a:prstGeom>
            <a:noFill/>
            <a:ln cap="flat" cmpd="sng" w="22225">
              <a:solidFill>
                <a:schemeClr val="dk1"/>
              </a:solidFill>
              <a:prstDash val="solid"/>
              <a:round/>
              <a:headEnd len="sm" w="sm" type="none"/>
              <a:tailEnd len="sm" w="sm" type="none"/>
            </a:ln>
          </p:spPr>
        </p:cxnSp>
        <p:sp>
          <p:nvSpPr>
            <p:cNvPr id="457" name="Google Shape;457;p7"/>
            <p:cNvSpPr txBox="1"/>
            <p:nvPr/>
          </p:nvSpPr>
          <p:spPr>
            <a:xfrm>
              <a:off x="3517728" y="4928056"/>
              <a:ext cx="541084" cy="16158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800"/>
                <a:buFont typeface="Arial"/>
                <a:buNone/>
              </a:pPr>
              <a:r>
                <a:rPr lang="en-US" sz="800">
                  <a:solidFill>
                    <a:srgbClr val="000000"/>
                  </a:solidFill>
                  <a:latin typeface="Arial"/>
                  <a:ea typeface="Arial"/>
                  <a:cs typeface="Arial"/>
                  <a:sym typeface="Arial"/>
                </a:rPr>
                <a:t>~50 KM</a:t>
              </a:r>
              <a:endParaRPr/>
            </a:p>
          </p:txBody>
        </p:sp>
        <p:pic>
          <p:nvPicPr>
            <p:cNvPr id="458" name="Google Shape;458;p7"/>
            <p:cNvPicPr preferRelativeResize="0"/>
            <p:nvPr/>
          </p:nvPicPr>
          <p:blipFill rotWithShape="1">
            <a:blip r:embed="rId7">
              <a:alphaModFix/>
            </a:blip>
            <a:srcRect b="0" l="0" r="0" t="0"/>
            <a:stretch/>
          </p:blipFill>
          <p:spPr>
            <a:xfrm>
              <a:off x="6132253" y="2894193"/>
              <a:ext cx="250571" cy="2155955"/>
            </a:xfrm>
            <a:prstGeom prst="rect">
              <a:avLst/>
            </a:prstGeom>
            <a:noFill/>
            <a:ln>
              <a:noFill/>
            </a:ln>
          </p:spPr>
        </p:pic>
      </p:grpSp>
      <p:pic>
        <p:nvPicPr>
          <p:cNvPr id="459" name="Google Shape;459;p7"/>
          <p:cNvPicPr preferRelativeResize="0"/>
          <p:nvPr/>
        </p:nvPicPr>
        <p:blipFill rotWithShape="1">
          <a:blip r:embed="rId8">
            <a:alphaModFix/>
          </a:blip>
          <a:srcRect b="0" l="0" r="19190" t="0"/>
          <a:stretch/>
        </p:blipFill>
        <p:spPr>
          <a:xfrm>
            <a:off x="6707017" y="3559850"/>
            <a:ext cx="2305500" cy="376747"/>
          </a:xfrm>
          <a:prstGeom prst="rect">
            <a:avLst/>
          </a:prstGeom>
          <a:noFill/>
          <a:ln>
            <a:noFill/>
          </a:ln>
        </p:spPr>
      </p:pic>
      <p:grpSp>
        <p:nvGrpSpPr>
          <p:cNvPr id="460" name="Google Shape;460;p7"/>
          <p:cNvGrpSpPr/>
          <p:nvPr/>
        </p:nvGrpSpPr>
        <p:grpSpPr>
          <a:xfrm>
            <a:off x="6696486" y="863929"/>
            <a:ext cx="2381956" cy="3447113"/>
            <a:chOff x="6602495" y="647936"/>
            <a:chExt cx="2476659" cy="2688124"/>
          </a:xfrm>
        </p:grpSpPr>
        <p:grpSp>
          <p:nvGrpSpPr>
            <p:cNvPr id="461" name="Google Shape;461;p7"/>
            <p:cNvGrpSpPr/>
            <p:nvPr/>
          </p:nvGrpSpPr>
          <p:grpSpPr>
            <a:xfrm>
              <a:off x="6602495" y="647936"/>
              <a:ext cx="2476659" cy="2688124"/>
              <a:chOff x="86308" y="1331945"/>
              <a:chExt cx="2476659" cy="2688124"/>
            </a:xfrm>
          </p:grpSpPr>
          <p:sp>
            <p:nvSpPr>
              <p:cNvPr id="462" name="Google Shape;462;p7"/>
              <p:cNvSpPr/>
              <p:nvPr/>
            </p:nvSpPr>
            <p:spPr>
              <a:xfrm>
                <a:off x="86308" y="1331945"/>
                <a:ext cx="2476659" cy="2688124"/>
              </a:xfrm>
              <a:prstGeom prst="roundRect">
                <a:avLst>
                  <a:gd fmla="val 16667" name="adj"/>
                </a:avLst>
              </a:prstGeom>
              <a:solidFill>
                <a:srgbClr val="2E6191">
                  <a:alpha val="9803"/>
                </a:srgbClr>
              </a:solidFill>
              <a:ln cap="flat" cmpd="sng" w="15875">
                <a:solidFill>
                  <a:srgbClr val="2E619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400"/>
                  <a:buFont typeface="Arial"/>
                  <a:buNone/>
                </a:pPr>
                <a:r>
                  <a:t/>
                </a:r>
                <a:endParaRPr sz="1400">
                  <a:solidFill>
                    <a:srgbClr val="FFFFFF"/>
                  </a:solidFill>
                  <a:latin typeface="Arial"/>
                  <a:ea typeface="Arial"/>
                  <a:cs typeface="Arial"/>
                  <a:sym typeface="Arial"/>
                </a:endParaRPr>
              </a:p>
            </p:txBody>
          </p:sp>
          <p:grpSp>
            <p:nvGrpSpPr>
              <p:cNvPr id="463" name="Google Shape;463;p7"/>
              <p:cNvGrpSpPr/>
              <p:nvPr/>
            </p:nvGrpSpPr>
            <p:grpSpPr>
              <a:xfrm>
                <a:off x="115899" y="1362058"/>
                <a:ext cx="2264273" cy="2608902"/>
                <a:chOff x="115899" y="809296"/>
                <a:chExt cx="2264273" cy="2608902"/>
              </a:xfrm>
            </p:grpSpPr>
            <p:pic>
              <p:nvPicPr>
                <p:cNvPr id="464" name="Google Shape;464;p7"/>
                <p:cNvPicPr preferRelativeResize="0"/>
                <p:nvPr/>
              </p:nvPicPr>
              <p:blipFill rotWithShape="1">
                <a:blip r:embed="rId9">
                  <a:alphaModFix/>
                </a:blip>
                <a:srcRect b="0" l="0" r="0" t="0"/>
                <a:stretch/>
              </p:blipFill>
              <p:spPr>
                <a:xfrm>
                  <a:off x="115899" y="809296"/>
                  <a:ext cx="2264273" cy="2608902"/>
                </a:xfrm>
                <a:prstGeom prst="rect">
                  <a:avLst/>
                </a:prstGeom>
                <a:noFill/>
                <a:ln>
                  <a:noFill/>
                </a:ln>
              </p:spPr>
            </p:pic>
            <p:sp>
              <p:nvSpPr>
                <p:cNvPr id="465" name="Google Shape;465;p7"/>
                <p:cNvSpPr txBox="1"/>
                <p:nvPr/>
              </p:nvSpPr>
              <p:spPr>
                <a:xfrm>
                  <a:off x="391800" y="3049182"/>
                  <a:ext cx="1739111" cy="19200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1000"/>
                    <a:buFont typeface="Arial"/>
                    <a:buNone/>
                  </a:pPr>
                  <a:r>
                    <a:rPr lang="en-US" sz="1000">
                      <a:solidFill>
                        <a:srgbClr val="000000"/>
                      </a:solidFill>
                      <a:latin typeface="Arial"/>
                      <a:ea typeface="Arial"/>
                      <a:cs typeface="Arial"/>
                      <a:sym typeface="Arial"/>
                    </a:rPr>
                    <a:t>Wind Speed (m/s)</a:t>
                  </a:r>
                  <a:endParaRPr/>
                </a:p>
              </p:txBody>
            </p:sp>
            <p:sp>
              <p:nvSpPr>
                <p:cNvPr id="466" name="Google Shape;466;p7"/>
                <p:cNvSpPr txBox="1"/>
                <p:nvPr/>
              </p:nvSpPr>
              <p:spPr>
                <a:xfrm>
                  <a:off x="509630" y="875276"/>
                  <a:ext cx="1503451" cy="19800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1050"/>
                    <a:buFont typeface="Arial"/>
                    <a:buNone/>
                  </a:pPr>
                  <a:r>
                    <a:rPr lang="en-US" sz="1050">
                      <a:solidFill>
                        <a:srgbClr val="000000"/>
                      </a:solidFill>
                      <a:latin typeface="Arial"/>
                      <a:ea typeface="Arial"/>
                      <a:cs typeface="Arial"/>
                      <a:sym typeface="Arial"/>
                    </a:rPr>
                    <a:t>RCM Cross-Pol GMF</a:t>
                  </a:r>
                  <a:endParaRPr/>
                </a:p>
              </p:txBody>
            </p:sp>
          </p:grpSp>
        </p:grpSp>
        <p:sp>
          <p:nvSpPr>
            <p:cNvPr id="467" name="Google Shape;467;p7"/>
            <p:cNvSpPr/>
            <p:nvPr/>
          </p:nvSpPr>
          <p:spPr>
            <a:xfrm>
              <a:off x="7459168" y="1816501"/>
              <a:ext cx="1346376" cy="504021"/>
            </a:xfrm>
            <a:prstGeom prst="rect">
              <a:avLst/>
            </a:prstGeom>
            <a:noFill/>
            <a:ln>
              <a:noFill/>
            </a:ln>
          </p:spPr>
          <p:txBody>
            <a:bodyPr anchorCtr="0" anchor="t" bIns="45700" lIns="91425" spcFirstLastPara="1" rIns="91425" wrap="square" tIns="45700">
              <a:spAutoFit/>
            </a:bodyPr>
            <a:lstStyle/>
            <a:p>
              <a:pPr indent="0" lvl="0" marL="60315" marR="0" rtl="0" algn="l">
                <a:spcBef>
                  <a:spcPts val="0"/>
                </a:spcBef>
                <a:spcAft>
                  <a:spcPts val="0"/>
                </a:spcAft>
                <a:buClr>
                  <a:srgbClr val="000000"/>
                </a:buClr>
                <a:buSzPts val="1400"/>
                <a:buFont typeface="Arial"/>
                <a:buNone/>
              </a:pPr>
              <a:r>
                <a:rPr lang="en-US" sz="900">
                  <a:solidFill>
                    <a:srgbClr val="000000"/>
                  </a:solidFill>
                  <a:latin typeface="Arial"/>
                  <a:ea typeface="Arial"/>
                  <a:cs typeface="Arial"/>
                  <a:sym typeface="Arial"/>
                </a:rPr>
                <a:t>The cross -pol GMF NRCS is a function of wind speed and incidence angle only</a:t>
              </a:r>
              <a:endParaRPr/>
            </a:p>
          </p:txBody>
        </p:sp>
      </p:grpSp>
      <p:sp>
        <p:nvSpPr>
          <p:cNvPr id="468" name="Google Shape;468;p7"/>
          <p:cNvSpPr txBox="1"/>
          <p:nvPr/>
        </p:nvSpPr>
        <p:spPr>
          <a:xfrm>
            <a:off x="4304095" y="4119875"/>
            <a:ext cx="374615"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800"/>
              <a:buFont typeface="Arial"/>
              <a:buNone/>
            </a:pPr>
            <a:r>
              <a:rPr lang="en-US" sz="800">
                <a:solidFill>
                  <a:srgbClr val="000000"/>
                </a:solidFill>
                <a:latin typeface="Arial"/>
                <a:ea typeface="Arial"/>
                <a:cs typeface="Arial"/>
                <a:sym typeface="Arial"/>
              </a:rPr>
              <a:t>R64</a:t>
            </a:r>
            <a:endParaRPr/>
          </a:p>
        </p:txBody>
      </p:sp>
      <p:sp>
        <p:nvSpPr>
          <p:cNvPr id="469" name="Google Shape;469;p7"/>
          <p:cNvSpPr txBox="1"/>
          <p:nvPr/>
        </p:nvSpPr>
        <p:spPr>
          <a:xfrm>
            <a:off x="3869433" y="4119875"/>
            <a:ext cx="374615"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800"/>
              <a:buFont typeface="Arial"/>
              <a:buNone/>
            </a:pPr>
            <a:r>
              <a:rPr lang="en-US" sz="800">
                <a:solidFill>
                  <a:srgbClr val="FFFFFF"/>
                </a:solidFill>
                <a:latin typeface="Arial"/>
                <a:ea typeface="Arial"/>
                <a:cs typeface="Arial"/>
                <a:sym typeface="Arial"/>
              </a:rPr>
              <a:t>R50</a:t>
            </a:r>
            <a:endParaRPr/>
          </a:p>
        </p:txBody>
      </p:sp>
      <p:sp>
        <p:nvSpPr>
          <p:cNvPr id="470" name="Google Shape;470;p7"/>
          <p:cNvSpPr txBox="1"/>
          <p:nvPr/>
        </p:nvSpPr>
        <p:spPr>
          <a:xfrm>
            <a:off x="3330429" y="4119875"/>
            <a:ext cx="374615"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800"/>
              <a:buFont typeface="Arial"/>
              <a:buNone/>
            </a:pPr>
            <a:r>
              <a:rPr lang="en-US" sz="800">
                <a:solidFill>
                  <a:srgbClr val="7F7F7F"/>
                </a:solidFill>
                <a:latin typeface="Arial"/>
                <a:ea typeface="Arial"/>
                <a:cs typeface="Arial"/>
                <a:sym typeface="Arial"/>
              </a:rPr>
              <a:t>R34</a:t>
            </a:r>
            <a:endParaRPr/>
          </a:p>
        </p:txBody>
      </p:sp>
      <p:sp>
        <p:nvSpPr>
          <p:cNvPr id="471" name="Google Shape;471;p7"/>
          <p:cNvSpPr/>
          <p:nvPr/>
        </p:nvSpPr>
        <p:spPr>
          <a:xfrm>
            <a:off x="6431471" y="4438558"/>
            <a:ext cx="1132035" cy="38493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rgbClr val="000000"/>
              </a:buClr>
              <a:buSzPts val="700"/>
              <a:buFont typeface="Arial"/>
              <a:buNone/>
            </a:pPr>
            <a:r>
              <a:rPr lang="en-US" sz="700">
                <a:solidFill>
                  <a:srgbClr val="000000"/>
                </a:solidFill>
                <a:latin typeface="Arial"/>
                <a:ea typeface="Arial"/>
                <a:cs typeface="Arial"/>
                <a:sym typeface="Arial"/>
              </a:rPr>
              <a:t>RCM-2 HV Winds</a:t>
            </a:r>
            <a:endParaRPr/>
          </a:p>
          <a:p>
            <a:pPr indent="0" lvl="0" marL="0" marR="0" rtl="0" algn="ctr">
              <a:lnSpc>
                <a:spcPct val="90000"/>
              </a:lnSpc>
              <a:spcBef>
                <a:spcPts val="0"/>
              </a:spcBef>
              <a:spcAft>
                <a:spcPts val="0"/>
              </a:spcAft>
              <a:buClr>
                <a:srgbClr val="000000"/>
              </a:buClr>
              <a:buSzPts val="700"/>
              <a:buFont typeface="Arial"/>
              <a:buNone/>
            </a:pPr>
            <a:r>
              <a:rPr lang="en-US" sz="700">
                <a:solidFill>
                  <a:srgbClr val="000000"/>
                </a:solidFill>
                <a:latin typeface="Arial"/>
                <a:ea typeface="Arial"/>
                <a:cs typeface="Arial"/>
                <a:sym typeface="Arial"/>
              </a:rPr>
              <a:t>WP022023/Mawar</a:t>
            </a:r>
            <a:endParaRPr sz="700">
              <a:solidFill>
                <a:srgbClr val="000000"/>
              </a:solidFill>
              <a:latin typeface="Arial"/>
              <a:ea typeface="Arial"/>
              <a:cs typeface="Arial"/>
              <a:sym typeface="Arial"/>
            </a:endParaRPr>
          </a:p>
          <a:p>
            <a:pPr indent="0" lvl="0" marL="0" marR="0" rtl="0" algn="ctr">
              <a:lnSpc>
                <a:spcPct val="90000"/>
              </a:lnSpc>
              <a:spcBef>
                <a:spcPts val="0"/>
              </a:spcBef>
              <a:spcAft>
                <a:spcPts val="0"/>
              </a:spcAft>
              <a:buClr>
                <a:srgbClr val="000000"/>
              </a:buClr>
              <a:buSzPts val="700"/>
              <a:buFont typeface="Arial"/>
              <a:buNone/>
            </a:pPr>
            <a:r>
              <a:rPr lang="en-US" sz="700">
                <a:solidFill>
                  <a:srgbClr val="000000"/>
                </a:solidFill>
                <a:latin typeface="Arial"/>
                <a:ea typeface="Arial"/>
                <a:cs typeface="Arial"/>
                <a:sym typeface="Arial"/>
              </a:rPr>
              <a:t>07 Nov 2023 08:59UTC</a:t>
            </a:r>
            <a:endParaRPr sz="700">
              <a:solidFill>
                <a:srgbClr val="000000"/>
              </a:solidFill>
              <a:latin typeface="Arial"/>
              <a:ea typeface="Arial"/>
              <a:cs typeface="Arial"/>
              <a:sym typeface="Arial"/>
            </a:endParaRPr>
          </a:p>
        </p:txBody>
      </p:sp>
      <p:sp>
        <p:nvSpPr>
          <p:cNvPr id="472" name="Google Shape;472;p7"/>
          <p:cNvSpPr txBox="1"/>
          <p:nvPr/>
        </p:nvSpPr>
        <p:spPr>
          <a:xfrm>
            <a:off x="-27124" y="6654889"/>
            <a:ext cx="1678946" cy="20005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700"/>
              <a:buFont typeface="Arial"/>
              <a:buNone/>
            </a:pPr>
            <a:r>
              <a:rPr lang="en-US" sz="700">
                <a:solidFill>
                  <a:srgbClr val="000000"/>
                </a:solidFill>
                <a:latin typeface="Arial"/>
                <a:ea typeface="Arial"/>
                <a:cs typeface="Arial"/>
                <a:sym typeface="Arial"/>
              </a:rPr>
              <a:t>Christopher.Jackson@NOAA.gov</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en-US"/>
              <a:t>Airborne remote sensors</a:t>
            </a:r>
            <a:endParaRPr/>
          </a:p>
        </p:txBody>
      </p:sp>
      <p:sp>
        <p:nvSpPr>
          <p:cNvPr id="478" name="Google Shape;478;p8"/>
          <p:cNvSpPr txBox="1"/>
          <p:nvPr>
            <p:ph idx="1" type="body"/>
          </p:nvPr>
        </p:nvSpPr>
        <p:spPr>
          <a:xfrm>
            <a:off x="457200" y="1600206"/>
            <a:ext cx="8229600" cy="4525963"/>
          </a:xfrm>
          <a:prstGeom prst="rect">
            <a:avLst/>
          </a:prstGeom>
          <a:noFill/>
          <a:ln>
            <a:noFill/>
          </a:ln>
        </p:spPr>
        <p:txBody>
          <a:bodyPr anchorCtr="0" anchor="t" bIns="45700" lIns="91425" spcFirstLastPara="1" rIns="91425" wrap="square" tIns="45700">
            <a:normAutofit fontScale="77500" lnSpcReduction="20000"/>
          </a:bodyPr>
          <a:lstStyle/>
          <a:p>
            <a:pPr indent="-342900" lvl="0" marL="342900" rtl="0" algn="l">
              <a:spcBef>
                <a:spcPts val="0"/>
              </a:spcBef>
              <a:spcAft>
                <a:spcPts val="0"/>
              </a:spcAft>
              <a:buClr>
                <a:schemeClr val="dk1"/>
              </a:buClr>
              <a:buSzPct val="100000"/>
              <a:buChar char="•"/>
            </a:pPr>
            <a:r>
              <a:rPr lang="en-US"/>
              <a:t>SFMR</a:t>
            </a:r>
            <a:endParaRPr/>
          </a:p>
          <a:p>
            <a:pPr indent="-285750" lvl="1" marL="742950" rtl="0" algn="l">
              <a:spcBef>
                <a:spcPts val="434"/>
              </a:spcBef>
              <a:spcAft>
                <a:spcPts val="0"/>
              </a:spcAft>
              <a:buClr>
                <a:schemeClr val="dk1"/>
              </a:buClr>
              <a:buSzPct val="100000"/>
              <a:buChar char="–"/>
            </a:pPr>
            <a:r>
              <a:rPr lang="en-US"/>
              <a:t>Problems in high wind/rain gradient regions (i.e., the eye wall)</a:t>
            </a:r>
            <a:endParaRPr/>
          </a:p>
          <a:p>
            <a:pPr indent="-228600" lvl="2" marL="1143000" rtl="0" algn="l">
              <a:spcBef>
                <a:spcPts val="372"/>
              </a:spcBef>
              <a:spcAft>
                <a:spcPts val="0"/>
              </a:spcAft>
              <a:buClr>
                <a:schemeClr val="dk1"/>
              </a:buClr>
              <a:buSzPct val="100000"/>
              <a:buChar char="•"/>
            </a:pPr>
            <a:r>
              <a:rPr lang="en-US"/>
              <a:t>Residual calibration errors, wind retrieval process, measurement scheme all impact retrievals</a:t>
            </a:r>
            <a:endParaRPr/>
          </a:p>
          <a:p>
            <a:pPr indent="-285750" lvl="1" marL="742950" rtl="0" algn="l">
              <a:spcBef>
                <a:spcPts val="434"/>
              </a:spcBef>
              <a:spcAft>
                <a:spcPts val="0"/>
              </a:spcAft>
              <a:buClr>
                <a:schemeClr val="dk1"/>
              </a:buClr>
              <a:buSzPct val="100000"/>
              <a:buChar char="–"/>
            </a:pPr>
            <a:r>
              <a:rPr lang="en-US"/>
              <a:t>This needs to be characterized</a:t>
            </a:r>
            <a:endParaRPr/>
          </a:p>
          <a:p>
            <a:pPr indent="-342900" lvl="0" marL="342900" rtl="0" algn="l">
              <a:spcBef>
                <a:spcPts val="496"/>
              </a:spcBef>
              <a:spcAft>
                <a:spcPts val="0"/>
              </a:spcAft>
              <a:buClr>
                <a:schemeClr val="dk1"/>
              </a:buClr>
              <a:buSzPct val="100000"/>
              <a:buChar char="•"/>
            </a:pPr>
            <a:r>
              <a:rPr lang="en-US"/>
              <a:t>IWRAP</a:t>
            </a:r>
            <a:endParaRPr/>
          </a:p>
          <a:p>
            <a:pPr indent="-285750" lvl="1" marL="742950" rtl="0" algn="l">
              <a:spcBef>
                <a:spcPts val="434"/>
              </a:spcBef>
              <a:spcAft>
                <a:spcPts val="0"/>
              </a:spcAft>
              <a:buClr>
                <a:schemeClr val="dk1"/>
              </a:buClr>
              <a:buSzPct val="100000"/>
              <a:buChar char="–"/>
            </a:pPr>
            <a:r>
              <a:rPr lang="en-US"/>
              <a:t>Can measure the actual vertical wind profile in the presence of rain (Doppler) from below the plane to just above the surface and the surface wind via scatterometry</a:t>
            </a:r>
            <a:endParaRPr/>
          </a:p>
          <a:p>
            <a:pPr indent="-342900" lvl="0" marL="342900" rtl="0" algn="l">
              <a:spcBef>
                <a:spcPts val="496"/>
              </a:spcBef>
              <a:spcAft>
                <a:spcPts val="0"/>
              </a:spcAft>
              <a:buClr>
                <a:schemeClr val="dk1"/>
              </a:buClr>
              <a:buSzPct val="100000"/>
              <a:buChar char="•"/>
            </a:pPr>
            <a:r>
              <a:rPr lang="en-US"/>
              <a:t>KaIA</a:t>
            </a:r>
            <a:endParaRPr/>
          </a:p>
          <a:p>
            <a:pPr indent="-285750" lvl="1" marL="742950" rtl="0" algn="l">
              <a:spcBef>
                <a:spcPts val="434"/>
              </a:spcBef>
              <a:spcAft>
                <a:spcPts val="0"/>
              </a:spcAft>
              <a:buClr>
                <a:schemeClr val="dk1"/>
              </a:buClr>
              <a:buSzPct val="100000"/>
              <a:buChar char="–"/>
            </a:pPr>
            <a:r>
              <a:rPr lang="en-US"/>
              <a:t>SWH at Ka and Ku-band </a:t>
            </a:r>
            <a:endParaRPr/>
          </a:p>
          <a:p>
            <a:pPr indent="-342900" lvl="0" marL="342900" rtl="0" algn="l">
              <a:spcBef>
                <a:spcPts val="496"/>
              </a:spcBef>
              <a:spcAft>
                <a:spcPts val="0"/>
              </a:spcAft>
              <a:buClr>
                <a:schemeClr val="dk1"/>
              </a:buClr>
              <a:buSzPct val="100000"/>
              <a:buChar char="•"/>
            </a:pPr>
            <a:r>
              <a:rPr lang="en-US"/>
              <a:t>WSRA</a:t>
            </a:r>
            <a:endParaRPr/>
          </a:p>
          <a:p>
            <a:pPr indent="-285750" lvl="1" marL="742950" rtl="0" algn="l">
              <a:spcBef>
                <a:spcPts val="434"/>
              </a:spcBef>
              <a:spcAft>
                <a:spcPts val="0"/>
              </a:spcAft>
              <a:buClr>
                <a:schemeClr val="dk1"/>
              </a:buClr>
              <a:buSzPct val="100000"/>
              <a:buChar char="–"/>
            </a:pPr>
            <a:r>
              <a:rPr lang="en-US"/>
              <a:t>SWH at Ku-band and directional wave spectra</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9"/>
          <p:cNvSpPr txBox="1"/>
          <p:nvPr>
            <p:ph type="title"/>
          </p:nvPr>
        </p:nvSpPr>
        <p:spPr>
          <a:xfrm>
            <a:off x="457200" y="274650"/>
            <a:ext cx="8229600" cy="792827"/>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3200"/>
              <a:buFont typeface="Calibri"/>
              <a:buNone/>
            </a:pPr>
            <a:r>
              <a:rPr lang="en-US" sz="3200"/>
              <a:t>IWRAP Horizontal Winds and Dropsonde Winds</a:t>
            </a:r>
            <a:endParaRPr/>
          </a:p>
        </p:txBody>
      </p:sp>
      <p:pic>
        <p:nvPicPr>
          <p:cNvPr descr="Screen Shot 2023-01-17 at 3.22.28 PM.png" id="484" name="Google Shape;484;p9"/>
          <p:cNvPicPr preferRelativeResize="0"/>
          <p:nvPr/>
        </p:nvPicPr>
        <p:blipFill rotWithShape="1">
          <a:blip r:embed="rId3">
            <a:alphaModFix/>
          </a:blip>
          <a:srcRect b="0" l="0" r="0" t="0"/>
          <a:stretch/>
        </p:blipFill>
        <p:spPr>
          <a:xfrm>
            <a:off x="181086" y="1268528"/>
            <a:ext cx="8686804" cy="551962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2021 Tropical Cyclone Conference">
  <a:themeElements>
    <a:clrScheme name="">
      <a:dk1>
        <a:srgbClr val="000000"/>
      </a:dk1>
      <a:lt1>
        <a:srgbClr val="FFFFFF"/>
      </a:lt1>
      <a:dk2>
        <a:srgbClr val="000000"/>
      </a:dk2>
      <a:lt2>
        <a:srgbClr val="919191"/>
      </a:lt2>
      <a:accent1>
        <a:srgbClr val="FFFFCC"/>
      </a:accent1>
      <a:accent2>
        <a:srgbClr val="009900"/>
      </a:accent2>
      <a:accent3>
        <a:srgbClr val="FFFFFF"/>
      </a:accent3>
      <a:accent4>
        <a:srgbClr val="000000"/>
      </a:accent4>
      <a:accent5>
        <a:srgbClr val="FFFFE2"/>
      </a:accent5>
      <a:accent6>
        <a:srgbClr val="008A00"/>
      </a:accent6>
      <a:hlink>
        <a:srgbClr val="0033CC"/>
      </a:hlink>
      <a:folHlink>
        <a:srgbClr val="0066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Office Theme">
  <a:themeElements>
    <a:clrScheme name="Blue Green">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4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2023-11-13T00:22:43Z</dcterms:created>
  <dc:creator>Paul Chang</dc:creator>
</cp:coreProperties>
</file>